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sldIdLst>
    <p:sldId id="282" r:id="rId2"/>
    <p:sldId id="264" r:id="rId3"/>
    <p:sldId id="262" r:id="rId4"/>
    <p:sldId id="263" r:id="rId5"/>
    <p:sldId id="266" r:id="rId6"/>
    <p:sldId id="260" r:id="rId7"/>
    <p:sldId id="267" r:id="rId8"/>
    <p:sldId id="257" r:id="rId9"/>
    <p:sldId id="273" r:id="rId10"/>
    <p:sldId id="271" r:id="rId11"/>
    <p:sldId id="268" r:id="rId12"/>
    <p:sldId id="270" r:id="rId13"/>
    <p:sldId id="269" r:id="rId14"/>
    <p:sldId id="284" r:id="rId15"/>
    <p:sldId id="274" r:id="rId16"/>
    <p:sldId id="278" r:id="rId17"/>
    <p:sldId id="277" r:id="rId18"/>
    <p:sldId id="275" r:id="rId19"/>
    <p:sldId id="281" r:id="rId20"/>
    <p:sldId id="279" r:id="rId21"/>
    <p:sldId id="276" r:id="rId22"/>
    <p:sldId id="283" r:id="rId23"/>
  </p:sldIdLst>
  <p:sldSz cx="9144000" cy="6858000" type="screen4x3"/>
  <p:notesSz cx="6858000" cy="9144000"/>
  <p:defaultTextStyle>
    <a:defPPr>
      <a:defRPr lang="en-US"/>
    </a:defPPr>
    <a:lvl1pPr algn="r" rtl="0" eaLnBrk="0" fontAlgn="base" hangingPunct="0">
      <a:spcBef>
        <a:spcPct val="20000"/>
      </a:spcBef>
      <a:spcAft>
        <a:spcPct val="0"/>
      </a:spcAft>
      <a:defRPr sz="4000" b="1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r" rtl="0" eaLnBrk="0" fontAlgn="base" hangingPunct="0">
      <a:spcBef>
        <a:spcPct val="20000"/>
      </a:spcBef>
      <a:spcAft>
        <a:spcPct val="0"/>
      </a:spcAft>
      <a:defRPr sz="4000" b="1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r" rtl="0" eaLnBrk="0" fontAlgn="base" hangingPunct="0">
      <a:spcBef>
        <a:spcPct val="20000"/>
      </a:spcBef>
      <a:spcAft>
        <a:spcPct val="0"/>
      </a:spcAft>
      <a:defRPr sz="4000" b="1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r" rtl="0" eaLnBrk="0" fontAlgn="base" hangingPunct="0">
      <a:spcBef>
        <a:spcPct val="20000"/>
      </a:spcBef>
      <a:spcAft>
        <a:spcPct val="0"/>
      </a:spcAft>
      <a:defRPr sz="4000" b="1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r" rtl="0" eaLnBrk="0" fontAlgn="base" hangingPunct="0">
      <a:spcBef>
        <a:spcPct val="20000"/>
      </a:spcBef>
      <a:spcAft>
        <a:spcPct val="0"/>
      </a:spcAft>
      <a:defRPr sz="4000" b="1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000" b="1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000" b="1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000" b="1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000" b="1" kern="1200">
        <a:solidFill>
          <a:schemeClr val="bg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3399FF"/>
    <a:srgbClr val="4D4D4D"/>
    <a:srgbClr val="808080"/>
    <a:srgbClr val="00CC00"/>
    <a:srgbClr val="FFCC00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9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" charset="0"/>
              </a:defRPr>
            </a:lvl1pPr>
          </a:lstStyle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" charset="0"/>
              </a:defRPr>
            </a:lvl1pPr>
          </a:lstStyle>
          <a:p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" charset="0"/>
              </a:defRPr>
            </a:lvl1pPr>
          </a:lstStyle>
          <a:p>
            <a:endParaRPr lang="en-US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" charset="0"/>
              </a:defRPr>
            </a:lvl1pPr>
          </a:lstStyle>
          <a:p>
            <a:fld id="{35768A80-F272-44AF-9C71-81ACB5F4CEC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089A4D-921D-4B81-85BB-77855782CB18}" type="slidenum">
              <a:rPr lang="en-US"/>
              <a:pPr/>
              <a:t>1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B03C54-3B13-4F46-9A2E-3A2102613E66}" type="slidenum">
              <a:rPr lang="en-US"/>
              <a:pPr/>
              <a:t>10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63CFFC-3092-46F0-87D9-8155F02A6867}" type="slidenum">
              <a:rPr lang="en-US"/>
              <a:pPr/>
              <a:t>11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0521AD-1D06-400C-B9F7-A1C267E668F8}" type="slidenum">
              <a:rPr lang="en-US"/>
              <a:pPr/>
              <a:t>12</a:t>
            </a:fld>
            <a:endParaRPr 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FB261F-9460-4633-AB3F-95BE82A2E2A5}" type="slidenum">
              <a:rPr lang="en-US"/>
              <a:pPr/>
              <a:t>13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100168-EF0F-4143-BD51-AE3E2E240FE2}" type="slidenum">
              <a:rPr lang="en-US"/>
              <a:pPr/>
              <a:t>14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A5A731-7E5F-46B6-9401-086316B677BD}" type="slidenum">
              <a:rPr lang="en-US"/>
              <a:pPr/>
              <a:t>15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6B9BAE-1064-42B0-86A6-50235E66499C}" type="slidenum">
              <a:rPr lang="en-US"/>
              <a:pPr/>
              <a:t>16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AF8D96-932B-4690-B629-551855D95D70}" type="slidenum">
              <a:rPr lang="en-US"/>
              <a:pPr/>
              <a:t>17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214355-960B-435D-B796-C30CC8726320}" type="slidenum">
              <a:rPr lang="en-US"/>
              <a:pPr/>
              <a:t>18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B39557-A28B-4BBC-A663-99640D113830}" type="slidenum">
              <a:rPr lang="en-US"/>
              <a:pPr/>
              <a:t>19</a:t>
            </a:fld>
            <a:endParaRPr lang="en-U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B79387-9089-4B6E-8A27-F40B442D8C71}" type="slidenum">
              <a:rPr lang="en-US"/>
              <a:pPr/>
              <a:t>2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6E5737-4FF9-4AA0-B169-532550EE6485}" type="slidenum">
              <a:rPr lang="en-US"/>
              <a:pPr/>
              <a:t>20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3E9A7E-3F59-4086-B2D3-8216105F5537}" type="slidenum">
              <a:rPr lang="en-US"/>
              <a:pPr/>
              <a:t>21</a:t>
            </a:fld>
            <a:endParaRPr 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967D3C-F984-462B-8AD3-E45F495A816F}" type="slidenum">
              <a:rPr lang="en-US"/>
              <a:pPr/>
              <a:t>22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24342D-063E-4FD9-AA63-C4BD72D52519}" type="slidenum">
              <a:rPr lang="en-US"/>
              <a:pPr/>
              <a:t>3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624338-1159-4E76-999C-9B15B494C5CF}" type="slidenum">
              <a:rPr lang="en-US"/>
              <a:pPr/>
              <a:t>4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72EF33-5A82-4720-9E4E-3A21AE7EA7B8}" type="slidenum">
              <a:rPr lang="en-US"/>
              <a:pPr/>
              <a:t>5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8E696A-2ED1-4EAD-BE5F-8FC075F5828F}" type="slidenum">
              <a:rPr lang="en-US"/>
              <a:pPr/>
              <a:t>6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10DAC4-124A-49DE-BD29-EB4A2FDCCE54}" type="slidenum">
              <a:rPr lang="en-US"/>
              <a:pPr/>
              <a:t>7</a:t>
            </a:fld>
            <a:endParaRPr lang="en-U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B97D04-251B-4D15-B100-96626FAD8536}" type="slidenum">
              <a:rPr lang="en-US"/>
              <a:pPr/>
              <a:t>8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11590D-A676-4388-BF0E-1AC45E0788B5}" type="slidenum">
              <a:rPr lang="en-US"/>
              <a:pPr/>
              <a:t>9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23" name="Rectangle 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104775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  <p:bldP spid="4123" grpId="0" build="p" autoUpdateAnimBg="0" advAuto="1500">
        <p:tmplLst>
          <p:tmpl lvl="1">
            <p:tnLst>
              <p:par>
                <p:cTn presetID="22" presetClass="entr" presetSubtype="8" fill="hold" nodeType="after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1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Template by Bill Arcuri, WCSD</a:t>
            </a:r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3213" y="533400"/>
            <a:ext cx="1989137" cy="36179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5815013" cy="36179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Template by Bill Arcuri, WCSD</a:t>
            </a:r>
          </a:p>
        </p:txBody>
      </p:sp>
    </p:spTree>
  </p:cSld>
  <p:clrMapOvr>
    <a:masterClrMapping/>
  </p:clrMapOvr>
  <p:transition spd="slow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17550" y="2551113"/>
            <a:ext cx="3886200" cy="72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56150" y="2551113"/>
            <a:ext cx="3886200" cy="72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717550" y="3427413"/>
            <a:ext cx="3886200" cy="72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6150" y="3427413"/>
            <a:ext cx="3886200" cy="72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19850" y="6629400"/>
            <a:ext cx="23622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Template by Bill Arcuri, WCSD</a:t>
            </a:r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Template by Bill Arcuri, WCSD</a:t>
            </a:r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Template by Bill Arcuri, WCSD</a:t>
            </a:r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550" y="2551113"/>
            <a:ext cx="38862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6150" y="2551113"/>
            <a:ext cx="38862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Template by Bill Arcuri, WCSD</a:t>
            </a:r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Template by Bill Arcuri, WCSD</a:t>
            </a:r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Template by Bill Arcuri, WCSD</a:t>
            </a:r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Template by Bill Arcuri, WCSD</a:t>
            </a:r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Template by Bill Arcuri, WCSD</a:t>
            </a:r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Template by Bill Arcuri, WCSD</a:t>
            </a:r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7550" y="2551113"/>
            <a:ext cx="7924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80" name="Rectangle 5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19850" y="6629400"/>
            <a:ext cx="2362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b="0">
                <a:solidFill>
                  <a:srgbClr val="808080"/>
                </a:solidFill>
              </a:defRPr>
            </a:lvl1pPr>
          </a:lstStyle>
          <a:p>
            <a:r>
              <a:rPr lang="en-US"/>
              <a:t>Template by Bill Arcuri, WCSD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7" grpId="0" build="p" autoUpdateAnimBg="0" advAuto="1500">
        <p:tmplLst>
          <p:tmpl lvl="1">
            <p:tnLst>
              <p:par>
                <p:cTn presetID="22" presetClass="entr" presetSubtype="8" fill="hold" nodeType="afterEffect">
                  <p:stCondLst>
                    <p:cond delay="1500"/>
                  </p:stCondLst>
                  <p:iterate type="lt">
                    <p:tmPct val="10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75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withEffect">
                  <p:stCondLst>
                    <p:cond delay="1500"/>
                  </p:stCondLst>
                  <p:iterate type="lt">
                    <p:tmPct val="10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75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withEffect">
                  <p:stCondLst>
                    <p:cond delay="1500"/>
                  </p:stCondLst>
                  <p:iterate type="lt">
                    <p:tmPct val="10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75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withEffect">
                  <p:stCondLst>
                    <p:cond delay="1500"/>
                  </p:stCondLst>
                  <p:iterate type="lt">
                    <p:tmPct val="10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75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1500"/>
                  </p:stCondLst>
                  <p:iterate type="lt">
                    <p:tmPct val="10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75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55563" indent="49213" algn="ctr" defTabSz="7712075" rtl="0" eaLnBrk="0" fontAlgn="base" hangingPunct="0">
        <a:spcBef>
          <a:spcPct val="20000"/>
        </a:spcBef>
        <a:spcAft>
          <a:spcPct val="0"/>
        </a:spcAft>
        <a:tabLst>
          <a:tab pos="52388" algn="l"/>
          <a:tab pos="117475" algn="l"/>
          <a:tab pos="4567238" algn="l"/>
        </a:tabLst>
        <a:defRPr sz="2400" b="1">
          <a:solidFill>
            <a:srgbClr val="FFCC00"/>
          </a:solidFill>
          <a:latin typeface="+mn-lt"/>
          <a:ea typeface="+mn-ea"/>
          <a:cs typeface="+mn-cs"/>
        </a:defRPr>
      </a:lvl1pPr>
      <a:lvl2pPr marL="857250" indent="-285750" algn="l" defTabSz="7712075" rtl="0" eaLnBrk="0" fontAlgn="base" hangingPunct="0">
        <a:spcBef>
          <a:spcPct val="20000"/>
        </a:spcBef>
        <a:spcAft>
          <a:spcPct val="0"/>
        </a:spcAft>
        <a:tabLst>
          <a:tab pos="52388" algn="l"/>
          <a:tab pos="117475" algn="l"/>
          <a:tab pos="4567238" algn="l"/>
        </a:tabLst>
        <a:defRPr sz="2800">
          <a:solidFill>
            <a:schemeClr val="tx1"/>
          </a:solidFill>
          <a:latin typeface="+mn-lt"/>
        </a:defRPr>
      </a:lvl2pPr>
      <a:lvl3pPr marL="1200150" indent="-228600" algn="l" defTabSz="7712075" rtl="0" eaLnBrk="0" fontAlgn="base" hangingPunct="0">
        <a:spcBef>
          <a:spcPct val="20000"/>
        </a:spcBef>
        <a:spcAft>
          <a:spcPct val="0"/>
        </a:spcAft>
        <a:tabLst>
          <a:tab pos="52388" algn="l"/>
          <a:tab pos="117475" algn="l"/>
          <a:tab pos="4567238" algn="l"/>
        </a:tabLst>
        <a:defRPr sz="2400">
          <a:solidFill>
            <a:schemeClr val="tx1"/>
          </a:solidFill>
          <a:latin typeface="+mn-lt"/>
        </a:defRPr>
      </a:lvl3pPr>
      <a:lvl4pPr marL="1600200" indent="-228600" algn="l" defTabSz="7712075" rtl="0" eaLnBrk="0" fontAlgn="base" hangingPunct="0">
        <a:spcBef>
          <a:spcPct val="20000"/>
        </a:spcBef>
        <a:spcAft>
          <a:spcPct val="0"/>
        </a:spcAft>
        <a:tabLst>
          <a:tab pos="52388" algn="l"/>
          <a:tab pos="117475" algn="l"/>
          <a:tab pos="4567238" algn="l"/>
        </a:tabLst>
        <a:defRPr sz="2000">
          <a:solidFill>
            <a:schemeClr val="tx1"/>
          </a:solidFill>
          <a:latin typeface="+mn-lt"/>
        </a:defRPr>
      </a:lvl4pPr>
      <a:lvl5pPr marL="2057400" indent="-228600" algn="l" defTabSz="7712075" rtl="0" eaLnBrk="0" fontAlgn="base" hangingPunct="0">
        <a:spcBef>
          <a:spcPct val="20000"/>
        </a:spcBef>
        <a:spcAft>
          <a:spcPct val="0"/>
        </a:spcAft>
        <a:tabLst>
          <a:tab pos="52388" algn="l"/>
          <a:tab pos="117475" algn="l"/>
          <a:tab pos="4567238" algn="l"/>
        </a:tabLst>
        <a:defRPr sz="2000">
          <a:solidFill>
            <a:schemeClr val="tx1"/>
          </a:solidFill>
          <a:latin typeface="+mn-lt"/>
        </a:defRPr>
      </a:lvl5pPr>
      <a:lvl6pPr marL="2514600" indent="-228600" algn="l" defTabSz="7712075" rtl="0" eaLnBrk="0" fontAlgn="base" hangingPunct="0">
        <a:spcBef>
          <a:spcPct val="20000"/>
        </a:spcBef>
        <a:spcAft>
          <a:spcPct val="0"/>
        </a:spcAft>
        <a:tabLst>
          <a:tab pos="52388" algn="l"/>
          <a:tab pos="117475" algn="l"/>
          <a:tab pos="4567238" algn="l"/>
        </a:tabLst>
        <a:defRPr sz="2000">
          <a:solidFill>
            <a:schemeClr val="tx1"/>
          </a:solidFill>
          <a:latin typeface="+mn-lt"/>
        </a:defRPr>
      </a:lvl6pPr>
      <a:lvl7pPr marL="2971800" indent="-228600" algn="l" defTabSz="7712075" rtl="0" eaLnBrk="0" fontAlgn="base" hangingPunct="0">
        <a:spcBef>
          <a:spcPct val="20000"/>
        </a:spcBef>
        <a:spcAft>
          <a:spcPct val="0"/>
        </a:spcAft>
        <a:tabLst>
          <a:tab pos="52388" algn="l"/>
          <a:tab pos="117475" algn="l"/>
          <a:tab pos="4567238" algn="l"/>
        </a:tabLst>
        <a:defRPr sz="2000">
          <a:solidFill>
            <a:schemeClr val="tx1"/>
          </a:solidFill>
          <a:latin typeface="+mn-lt"/>
        </a:defRPr>
      </a:lvl7pPr>
      <a:lvl8pPr marL="3429000" indent="-228600" algn="l" defTabSz="7712075" rtl="0" eaLnBrk="0" fontAlgn="base" hangingPunct="0">
        <a:spcBef>
          <a:spcPct val="20000"/>
        </a:spcBef>
        <a:spcAft>
          <a:spcPct val="0"/>
        </a:spcAft>
        <a:tabLst>
          <a:tab pos="52388" algn="l"/>
          <a:tab pos="117475" algn="l"/>
          <a:tab pos="4567238" algn="l"/>
        </a:tabLst>
        <a:defRPr sz="2000">
          <a:solidFill>
            <a:schemeClr val="tx1"/>
          </a:solidFill>
          <a:latin typeface="+mn-lt"/>
        </a:defRPr>
      </a:lvl8pPr>
      <a:lvl9pPr marL="3886200" indent="-228600" algn="l" defTabSz="7712075" rtl="0" eaLnBrk="0" fontAlgn="base" hangingPunct="0">
        <a:spcBef>
          <a:spcPct val="20000"/>
        </a:spcBef>
        <a:spcAft>
          <a:spcPct val="0"/>
        </a:spcAft>
        <a:tabLst>
          <a:tab pos="52388" algn="l"/>
          <a:tab pos="117475" algn="l"/>
          <a:tab pos="4567238" algn="l"/>
        </a:tabLst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8.wav"/><Relationship Id="rId7" Type="http://schemas.openxmlformats.org/officeDocument/2006/relationships/image" Target="../media/image2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5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8.wav"/><Relationship Id="rId7" Type="http://schemas.openxmlformats.org/officeDocument/2006/relationships/image" Target="../media/image2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5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8.wav"/><Relationship Id="rId7" Type="http://schemas.openxmlformats.org/officeDocument/2006/relationships/image" Target="../media/image2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5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8.wav"/><Relationship Id="rId7" Type="http://schemas.openxmlformats.org/officeDocument/2006/relationships/image" Target="../media/image2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5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8.wav"/><Relationship Id="rId7" Type="http://schemas.openxmlformats.org/officeDocument/2006/relationships/image" Target="../media/image2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5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8.wav"/><Relationship Id="rId7" Type="http://schemas.openxmlformats.org/officeDocument/2006/relationships/image" Target="../media/image2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5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8.wav"/><Relationship Id="rId7" Type="http://schemas.openxmlformats.org/officeDocument/2006/relationships/image" Target="../media/image2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5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8.wav"/><Relationship Id="rId7" Type="http://schemas.openxmlformats.org/officeDocument/2006/relationships/image" Target="../media/image2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5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8.wav"/><Relationship Id="rId7" Type="http://schemas.openxmlformats.org/officeDocument/2006/relationships/image" Target="../media/image2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5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8.wav"/><Relationship Id="rId7" Type="http://schemas.openxmlformats.org/officeDocument/2006/relationships/image" Target="../media/image2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5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slide" Target="slide15.xml"/><Relationship Id="rId18" Type="http://schemas.openxmlformats.org/officeDocument/2006/relationships/slide" Target="slide10.xml"/><Relationship Id="rId3" Type="http://schemas.openxmlformats.org/officeDocument/2006/relationships/image" Target="../media/image1.png"/><Relationship Id="rId7" Type="http://schemas.openxmlformats.org/officeDocument/2006/relationships/slide" Target="slide21.xml"/><Relationship Id="rId12" Type="http://schemas.openxmlformats.org/officeDocument/2006/relationships/slide" Target="slide16.xml"/><Relationship Id="rId17" Type="http://schemas.openxmlformats.org/officeDocument/2006/relationships/slide" Target="slide11.xml"/><Relationship Id="rId2" Type="http://schemas.openxmlformats.org/officeDocument/2006/relationships/notesSlide" Target="../notesSlides/notesSlide2.xml"/><Relationship Id="rId16" Type="http://schemas.openxmlformats.org/officeDocument/2006/relationships/slide" Target="slide12.xml"/><Relationship Id="rId20" Type="http://schemas.openxmlformats.org/officeDocument/2006/relationships/audio" Target="../media/audio3.wav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2.wav"/><Relationship Id="rId11" Type="http://schemas.openxmlformats.org/officeDocument/2006/relationships/slide" Target="slide17.xml"/><Relationship Id="rId5" Type="http://schemas.openxmlformats.org/officeDocument/2006/relationships/slide" Target="slide22.xml"/><Relationship Id="rId15" Type="http://schemas.openxmlformats.org/officeDocument/2006/relationships/slide" Target="slide13.xml"/><Relationship Id="rId10" Type="http://schemas.openxmlformats.org/officeDocument/2006/relationships/slide" Target="slide18.xml"/><Relationship Id="rId19" Type="http://schemas.openxmlformats.org/officeDocument/2006/relationships/slide" Target="slide9.xml"/><Relationship Id="rId4" Type="http://schemas.openxmlformats.org/officeDocument/2006/relationships/slide" Target="slide8.xml"/><Relationship Id="rId9" Type="http://schemas.openxmlformats.org/officeDocument/2006/relationships/slide" Target="slide19.xml"/><Relationship Id="rId14" Type="http://schemas.openxmlformats.org/officeDocument/2006/relationships/slide" Target="slide1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8.wav"/><Relationship Id="rId7" Type="http://schemas.openxmlformats.org/officeDocument/2006/relationships/image" Target="../media/image2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5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8.wav"/><Relationship Id="rId7" Type="http://schemas.openxmlformats.org/officeDocument/2006/relationships/image" Target="../media/image2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5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8.wav"/><Relationship Id="rId7" Type="http://schemas.openxmlformats.org/officeDocument/2006/relationships/image" Target="../media/image2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5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8.wav"/><Relationship Id="rId7" Type="http://schemas.openxmlformats.org/officeDocument/2006/relationships/image" Target="../media/image2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5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8.wav"/><Relationship Id="rId7" Type="http://schemas.openxmlformats.org/officeDocument/2006/relationships/slide" Target="slide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7.xml"/><Relationship Id="rId5" Type="http://schemas.openxmlformats.org/officeDocument/2006/relationships/image" Target="../media/image2.wmf"/><Relationship Id="rId4" Type="http://schemas.openxmlformats.org/officeDocument/2006/relationships/slide" Target="slide6.xml"/><Relationship Id="rId9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Template by Bill Arcuri, WCSD</a:t>
            </a:r>
          </a:p>
        </p:txBody>
      </p:sp>
      <p:sp>
        <p:nvSpPr>
          <p:cNvPr id="47112" name="Rectangle 8"/>
          <p:cNvSpPr>
            <a:spLocks noGrp="1" noChangeArrowheads="1"/>
          </p:cNvSpPr>
          <p:nvPr>
            <p:ph type="title"/>
          </p:nvPr>
        </p:nvSpPr>
        <p:spPr>
          <a:xfrm>
            <a:off x="685800" y="3733800"/>
            <a:ext cx="7772400" cy="1143000"/>
          </a:xfrm>
        </p:spPr>
        <p:txBody>
          <a:bodyPr/>
          <a:lstStyle/>
          <a:p>
            <a:pPr algn="ctr"/>
            <a:r>
              <a:rPr lang="en-US" sz="8000" dirty="0" smtClean="0">
                <a:latin typeface="Times New Roman" pitchFamily="1" charset="0"/>
                <a:cs typeface="Times New Roman" pitchFamily="1" charset="0"/>
              </a:rPr>
              <a:t>¿</a:t>
            </a:r>
            <a:r>
              <a:rPr lang="en-US" sz="8000" dirty="0" err="1" smtClean="0"/>
              <a:t>Quién</a:t>
            </a:r>
            <a:r>
              <a:rPr lang="en-US" sz="8000" dirty="0" smtClean="0"/>
              <a:t> </a:t>
            </a:r>
            <a:r>
              <a:rPr lang="en-US" sz="8000" dirty="0" err="1" smtClean="0"/>
              <a:t>quiere</a:t>
            </a:r>
            <a:r>
              <a:rPr lang="en-US" sz="8000" dirty="0" smtClean="0"/>
              <a:t> ser </a:t>
            </a:r>
            <a:r>
              <a:rPr lang="en-US" sz="8000" dirty="0" err="1" smtClean="0"/>
              <a:t>millonario</a:t>
            </a:r>
            <a:r>
              <a:rPr lang="en-US" sz="8000" dirty="0" smtClean="0"/>
              <a:t>?</a:t>
            </a:r>
            <a:endParaRPr lang="en-US" sz="8000" dirty="0"/>
          </a:p>
        </p:txBody>
      </p:sp>
      <p:pic>
        <p:nvPicPr>
          <p:cNvPr id="47113" name="Picture 9"/>
          <p:cNvPicPr>
            <a:picLocks noChangeAspect="1" noChangeArrowheads="1"/>
          </p:cNvPicPr>
          <p:nvPr/>
        </p:nvPicPr>
        <p:blipFill>
          <a:blip r:embed="rId4" cstate="print"/>
          <a:srcRect l="80354" t="17316" r="4259" b="65430"/>
          <a:stretch>
            <a:fillRect/>
          </a:stretch>
        </p:blipFill>
        <p:spPr bwMode="auto">
          <a:xfrm>
            <a:off x="3505200" y="457200"/>
            <a:ext cx="2133600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>
        <p:snd r:embed="rId3" name="intro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7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2" grpId="0" build="p" autoUpdateAnimBg="0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Template by Bill Arcuri, WCSD</a:t>
            </a:r>
          </a:p>
        </p:txBody>
      </p:sp>
      <p:grpSp>
        <p:nvGrpSpPr>
          <p:cNvPr id="35906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35907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08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09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10" name="AutoShape 70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911" name="AutoShape 71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912" name="AutoShape 72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913" name="AutoShape 73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35855" name="AutoShape 1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7031" y="4584700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Intermedio</a:t>
            </a:r>
            <a:r>
              <a:rPr lang="en-US" sz="2400" dirty="0" smtClean="0">
                <a:solidFill>
                  <a:srgbClr val="FFCC00"/>
                </a:solidFill>
              </a:rPr>
              <a:t> - </a:t>
            </a:r>
            <a:r>
              <a:rPr lang="en-US" sz="2400" dirty="0" err="1" smtClean="0">
                <a:solidFill>
                  <a:srgbClr val="FFCC00"/>
                </a:solidFill>
              </a:rPr>
              <a:t>Medio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5863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533400"/>
            <a:ext cx="7734300" cy="1733550"/>
          </a:xfrm>
        </p:spPr>
        <p:txBody>
          <a:bodyPr/>
          <a:lstStyle/>
          <a:p>
            <a:r>
              <a:rPr lang="en-US" sz="3600" dirty="0" err="1" smtClean="0"/>
              <a:t>Puede</a:t>
            </a:r>
            <a:r>
              <a:rPr lang="en-US" sz="3600" dirty="0" smtClean="0"/>
              <a:t> </a:t>
            </a:r>
            <a:r>
              <a:rPr lang="en-US" sz="3600" dirty="0" err="1" smtClean="0"/>
              <a:t>seguir</a:t>
            </a:r>
            <a:r>
              <a:rPr lang="en-US" sz="3600" dirty="0" smtClean="0"/>
              <a:t> </a:t>
            </a:r>
            <a:r>
              <a:rPr lang="en-US" sz="3600" dirty="0" err="1" smtClean="0"/>
              <a:t>instrucciones</a:t>
            </a:r>
            <a:r>
              <a:rPr lang="en-US" sz="3600" dirty="0" smtClean="0"/>
              <a:t> </a:t>
            </a:r>
            <a:r>
              <a:rPr lang="en-US" sz="3600" dirty="0" err="1" smtClean="0"/>
              <a:t>escritas</a:t>
            </a:r>
            <a:r>
              <a:rPr lang="en-US" sz="3600" dirty="0" smtClean="0"/>
              <a:t> </a:t>
            </a:r>
            <a:r>
              <a:rPr lang="en-US" sz="3600" dirty="0" err="1" smtClean="0"/>
              <a:t>cortas</a:t>
            </a:r>
            <a:r>
              <a:rPr lang="en-US" sz="3600" dirty="0" smtClean="0"/>
              <a:t> con </a:t>
            </a:r>
            <a:r>
              <a:rPr lang="en-US" sz="3600" dirty="0" err="1" smtClean="0"/>
              <a:t>gráficos</a:t>
            </a:r>
            <a:r>
              <a:rPr lang="en-US" sz="3600" dirty="0" smtClean="0"/>
              <a:t> de </a:t>
            </a:r>
            <a:r>
              <a:rPr lang="en-US" sz="3600" dirty="0" err="1" smtClean="0"/>
              <a:t>apoyo</a:t>
            </a:r>
            <a:r>
              <a:rPr lang="en-US" sz="3600" dirty="0" smtClean="0"/>
              <a:t>. 	</a:t>
            </a:r>
          </a:p>
        </p:txBody>
      </p:sp>
      <p:sp>
        <p:nvSpPr>
          <p:cNvPr id="35864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Principiante</a:t>
            </a:r>
            <a:r>
              <a:rPr lang="en-US" sz="2400" dirty="0" smtClean="0">
                <a:solidFill>
                  <a:srgbClr val="FFCC00"/>
                </a:solidFill>
              </a:rPr>
              <a:t> - Alto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5865" name="AutoShape 2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Principiante</a:t>
            </a:r>
            <a:r>
              <a:rPr lang="en-US" sz="2400" dirty="0" smtClean="0">
                <a:solidFill>
                  <a:srgbClr val="FFCC00"/>
                </a:solidFill>
              </a:rPr>
              <a:t> - </a:t>
            </a:r>
            <a:r>
              <a:rPr lang="en-US" sz="2400" dirty="0" err="1" smtClean="0">
                <a:solidFill>
                  <a:srgbClr val="FFCC00"/>
                </a:solidFill>
              </a:rPr>
              <a:t>Bajo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5866" name="AutoShape 2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Avanzado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5874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A</a:t>
            </a:r>
            <a:endParaRPr lang="en-US" sz="2800"/>
          </a:p>
        </p:txBody>
      </p:sp>
      <p:sp>
        <p:nvSpPr>
          <p:cNvPr id="35875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C</a:t>
            </a:r>
            <a:endParaRPr lang="en-US" sz="2800"/>
          </a:p>
        </p:txBody>
      </p:sp>
      <p:sp>
        <p:nvSpPr>
          <p:cNvPr id="35876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D</a:t>
            </a:r>
            <a:endParaRPr lang="en-US" sz="2800"/>
          </a:p>
        </p:txBody>
      </p:sp>
      <p:sp>
        <p:nvSpPr>
          <p:cNvPr id="35877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B</a:t>
            </a:r>
            <a:endParaRPr lang="en-US" sz="2800"/>
          </a:p>
        </p:txBody>
      </p:sp>
      <p:sp>
        <p:nvSpPr>
          <p:cNvPr id="35893" name="Oval 53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35894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35895" name="Picture 5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5896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288" y="0"/>
                </a:cxn>
                <a:cxn ang="0">
                  <a:pos x="576" y="336"/>
                </a:cxn>
                <a:cxn ang="0">
                  <a:pos x="864" y="0"/>
                </a:cxn>
                <a:cxn ang="0">
                  <a:pos x="1104" y="336"/>
                </a:cxn>
                <a:cxn ang="0">
                  <a:pos x="1392" y="0"/>
                </a:cxn>
                <a:cxn ang="0">
                  <a:pos x="1632" y="336"/>
                </a:cxn>
                <a:cxn ang="0">
                  <a:pos x="1920" y="0"/>
                </a:cxn>
                <a:cxn ang="0">
                  <a:pos x="2160" y="336"/>
                </a:cxn>
                <a:cxn ang="0">
                  <a:pos x="2448" y="0"/>
                </a:cxn>
                <a:cxn ang="0">
                  <a:pos x="2736" y="336"/>
                </a:cxn>
                <a:cxn ang="0">
                  <a:pos x="3024" y="0"/>
                </a:cxn>
                <a:cxn ang="0">
                  <a:pos x="3264" y="336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897" name="Oval 57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5898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35899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900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901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902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03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04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905" name="Oval 65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5" grpId="0" animBg="1" autoUpdateAnimBg="0"/>
      <p:bldP spid="35863" grpId="0" build="p" autoUpdateAnimBg="0" advAuto="1000"/>
      <p:bldP spid="35864" grpId="0" animBg="1" autoUpdateAnimBg="0"/>
      <p:bldP spid="35865" grpId="0" animBg="1" autoUpdateAnimBg="0"/>
      <p:bldP spid="35866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Template by Bill Arcuri, WCSD</a:t>
            </a:r>
          </a:p>
        </p:txBody>
      </p:sp>
      <p:grpSp>
        <p:nvGrpSpPr>
          <p:cNvPr id="32834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32835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36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37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38" name="AutoShape 70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839" name="AutoShape 71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840" name="AutoShape 72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841" name="AutoShape 73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32783" name="AutoShape 1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0663" y="45434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400" dirty="0" smtClean="0">
                <a:solidFill>
                  <a:srgbClr val="FFCC00"/>
                </a:solidFill>
              </a:rPr>
              <a:t>Intermedio - Medio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32791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533400"/>
            <a:ext cx="7867650" cy="2133600"/>
          </a:xfrm>
        </p:spPr>
        <p:txBody>
          <a:bodyPr/>
          <a:lstStyle/>
          <a:p>
            <a:r>
              <a:rPr lang="en-US" sz="3600" dirty="0" err="1" smtClean="0"/>
              <a:t>Puede</a:t>
            </a:r>
            <a:r>
              <a:rPr lang="en-US" sz="3600" dirty="0" smtClean="0"/>
              <a:t> </a:t>
            </a:r>
            <a:r>
              <a:rPr lang="en-US" sz="3600" dirty="0" err="1" smtClean="0"/>
              <a:t>explicar</a:t>
            </a:r>
            <a:r>
              <a:rPr lang="en-US" sz="3600" dirty="0" smtClean="0"/>
              <a:t> </a:t>
            </a:r>
            <a:r>
              <a:rPr lang="en-US" sz="3600" dirty="0" err="1" smtClean="0"/>
              <a:t>su</a:t>
            </a:r>
            <a:r>
              <a:rPr lang="en-US" sz="3600" dirty="0" smtClean="0"/>
              <a:t> </a:t>
            </a:r>
            <a:r>
              <a:rPr lang="en-US" sz="3600" dirty="0" err="1" smtClean="0"/>
              <a:t>punto</a:t>
            </a:r>
            <a:r>
              <a:rPr lang="en-US" sz="3600" dirty="0" smtClean="0"/>
              <a:t> de vista </a:t>
            </a:r>
            <a:r>
              <a:rPr lang="en-US" sz="3600" dirty="0" err="1" smtClean="0"/>
              <a:t>sobre</a:t>
            </a:r>
            <a:r>
              <a:rPr lang="en-US" sz="3600" dirty="0" smtClean="0"/>
              <a:t> </a:t>
            </a:r>
            <a:r>
              <a:rPr lang="en-US" sz="3600" dirty="0" err="1" smtClean="0"/>
              <a:t>una</a:t>
            </a:r>
            <a:r>
              <a:rPr lang="en-US" sz="3600" dirty="0" smtClean="0"/>
              <a:t> </a:t>
            </a:r>
            <a:r>
              <a:rPr lang="en-US" sz="3600" dirty="0" err="1" smtClean="0"/>
              <a:t>cuestión</a:t>
            </a:r>
            <a:r>
              <a:rPr lang="en-US" sz="3600" dirty="0" smtClean="0"/>
              <a:t> de </a:t>
            </a:r>
            <a:r>
              <a:rPr lang="en-US" sz="3600" dirty="0" err="1" smtClean="0"/>
              <a:t>interés</a:t>
            </a:r>
            <a:r>
              <a:rPr lang="en-US" sz="3600" dirty="0" smtClean="0"/>
              <a:t>, </a:t>
            </a:r>
            <a:r>
              <a:rPr lang="en-US" sz="3600" dirty="0" err="1" smtClean="0"/>
              <a:t>proporcionando</a:t>
            </a:r>
            <a:r>
              <a:rPr lang="en-US" sz="3600" dirty="0" smtClean="0"/>
              <a:t> </a:t>
            </a:r>
            <a:r>
              <a:rPr lang="en-US" sz="3600" dirty="0" err="1" smtClean="0"/>
              <a:t>ventajas</a:t>
            </a:r>
            <a:r>
              <a:rPr lang="en-US" sz="3600" dirty="0" smtClean="0"/>
              <a:t> y </a:t>
            </a:r>
            <a:r>
              <a:rPr lang="en-US" sz="3600" dirty="0" err="1" smtClean="0"/>
              <a:t>desventajas</a:t>
            </a:r>
            <a:r>
              <a:rPr lang="en-US" sz="3600" dirty="0" smtClean="0"/>
              <a:t> de </a:t>
            </a:r>
            <a:r>
              <a:rPr lang="en-US" sz="3600" dirty="0" err="1" smtClean="0"/>
              <a:t>varias</a:t>
            </a:r>
            <a:r>
              <a:rPr lang="en-US" sz="3600" dirty="0" smtClean="0"/>
              <a:t> </a:t>
            </a:r>
            <a:r>
              <a:rPr lang="en-US" sz="3600" dirty="0" err="1" smtClean="0"/>
              <a:t>opciones</a:t>
            </a:r>
            <a:r>
              <a:rPr lang="en-US" sz="3600" dirty="0" smtClean="0"/>
              <a:t>.</a:t>
            </a:r>
          </a:p>
        </p:txBody>
      </p:sp>
      <p:sp>
        <p:nvSpPr>
          <p:cNvPr id="32792" name="AutoShape 2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4" y="5629275"/>
            <a:ext cx="4602307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chemeClr val="tx2"/>
                </a:solidFill>
              </a:rPr>
              <a:t>Intermedio</a:t>
            </a:r>
            <a:r>
              <a:rPr lang="en-US" sz="2400" dirty="0" smtClean="0">
                <a:solidFill>
                  <a:schemeClr val="tx2"/>
                </a:solidFill>
              </a:rPr>
              <a:t> - </a:t>
            </a:r>
            <a:r>
              <a:rPr lang="en-US" sz="2400" dirty="0" err="1" smtClean="0">
                <a:solidFill>
                  <a:schemeClr val="tx2"/>
                </a:solidFill>
              </a:rPr>
              <a:t>Bajo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32793" name="AutoShape 2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Principiante</a:t>
            </a:r>
            <a:r>
              <a:rPr lang="en-US" sz="2400" dirty="0" smtClean="0">
                <a:solidFill>
                  <a:srgbClr val="FFCC00"/>
                </a:solidFill>
              </a:rPr>
              <a:t> - Alto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32794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45135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2800" dirty="0" smtClean="0">
              <a:solidFill>
                <a:srgbClr val="FFCC00"/>
              </a:solidFill>
            </a:endParaRPr>
          </a:p>
          <a:p>
            <a:pPr algn="ctr"/>
            <a:r>
              <a:rPr lang="en-US" sz="2800" dirty="0" err="1" smtClean="0">
                <a:solidFill>
                  <a:srgbClr val="FFCC00"/>
                </a:solidFill>
              </a:rPr>
              <a:t>Avanzado</a:t>
            </a:r>
            <a:endParaRPr lang="en-US" sz="2800" dirty="0" smtClean="0">
              <a:solidFill>
                <a:schemeClr val="tx2"/>
              </a:solidFill>
            </a:endParaRPr>
          </a:p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2802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A</a:t>
            </a:r>
            <a:endParaRPr lang="en-US" sz="2800"/>
          </a:p>
        </p:txBody>
      </p:sp>
      <p:sp>
        <p:nvSpPr>
          <p:cNvPr id="32803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C</a:t>
            </a:r>
            <a:endParaRPr lang="en-US" sz="2800"/>
          </a:p>
        </p:txBody>
      </p:sp>
      <p:sp>
        <p:nvSpPr>
          <p:cNvPr id="32804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D</a:t>
            </a:r>
            <a:endParaRPr lang="en-US" sz="2800"/>
          </a:p>
        </p:txBody>
      </p:sp>
      <p:sp>
        <p:nvSpPr>
          <p:cNvPr id="32805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B</a:t>
            </a:r>
            <a:endParaRPr lang="en-US" sz="2800"/>
          </a:p>
        </p:txBody>
      </p:sp>
      <p:sp>
        <p:nvSpPr>
          <p:cNvPr id="32821" name="Oval 53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32822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32823" name="Picture 5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824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288" y="0"/>
                </a:cxn>
                <a:cxn ang="0">
                  <a:pos x="576" y="336"/>
                </a:cxn>
                <a:cxn ang="0">
                  <a:pos x="864" y="0"/>
                </a:cxn>
                <a:cxn ang="0">
                  <a:pos x="1104" y="336"/>
                </a:cxn>
                <a:cxn ang="0">
                  <a:pos x="1392" y="0"/>
                </a:cxn>
                <a:cxn ang="0">
                  <a:pos x="1632" y="336"/>
                </a:cxn>
                <a:cxn ang="0">
                  <a:pos x="1920" y="0"/>
                </a:cxn>
                <a:cxn ang="0">
                  <a:pos x="2160" y="336"/>
                </a:cxn>
                <a:cxn ang="0">
                  <a:pos x="2448" y="0"/>
                </a:cxn>
                <a:cxn ang="0">
                  <a:pos x="2736" y="336"/>
                </a:cxn>
                <a:cxn ang="0">
                  <a:pos x="3024" y="0"/>
                </a:cxn>
                <a:cxn ang="0">
                  <a:pos x="3264" y="336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825" name="Oval 57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2826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32827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828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829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830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31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32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833" name="Oval 65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3" grpId="0" animBg="1" autoUpdateAnimBg="0"/>
      <p:bldP spid="32791" grpId="0" build="p" autoUpdateAnimBg="0" advAuto="1000"/>
      <p:bldP spid="32792" grpId="0" animBg="1" autoUpdateAnimBg="0"/>
      <p:bldP spid="32793" grpId="0" animBg="1" autoUpdateAnimBg="0"/>
      <p:bldP spid="32794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Template by Bill Arcuri, WCSD</a:t>
            </a:r>
          </a:p>
        </p:txBody>
      </p:sp>
      <p:grpSp>
        <p:nvGrpSpPr>
          <p:cNvPr id="34882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34883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84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85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86" name="AutoShape 70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887" name="AutoShape 71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888" name="AutoShape 72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889" name="AutoShape 73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34831" name="AutoShape 1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800" dirty="0" smtClean="0">
                <a:solidFill>
                  <a:schemeClr val="tx2"/>
                </a:solidFill>
                <a:cs typeface="Arial" charset="0"/>
              </a:rPr>
              <a:t>Principiante - Alto</a:t>
            </a:r>
            <a:endParaRPr lang="en-US" sz="2800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34839" name="Rectangle 2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</a:t>
            </a:r>
            <a:r>
              <a:rPr lang="en-US" sz="3600" dirty="0" err="1" smtClean="0"/>
              <a:t>Puede</a:t>
            </a:r>
            <a:r>
              <a:rPr lang="en-US" sz="3600" dirty="0" smtClean="0"/>
              <a:t> </a:t>
            </a:r>
            <a:r>
              <a:rPr lang="en-US" sz="3600" dirty="0" err="1" smtClean="0"/>
              <a:t>empezar</a:t>
            </a:r>
            <a:r>
              <a:rPr lang="en-US" sz="3600" dirty="0" smtClean="0"/>
              <a:t>, </a:t>
            </a:r>
            <a:r>
              <a:rPr lang="en-US" sz="3600" dirty="0" err="1" smtClean="0"/>
              <a:t>mantener</a:t>
            </a:r>
            <a:r>
              <a:rPr lang="en-US" sz="3600" dirty="0" smtClean="0"/>
              <a:t> y </a:t>
            </a:r>
            <a:r>
              <a:rPr lang="en-US" sz="3600" dirty="0" err="1" smtClean="0"/>
              <a:t>completar</a:t>
            </a:r>
            <a:r>
              <a:rPr lang="en-US" sz="3600" dirty="0" smtClean="0"/>
              <a:t> </a:t>
            </a:r>
            <a:r>
              <a:rPr lang="en-US" sz="3600" dirty="0" err="1" smtClean="0"/>
              <a:t>una</a:t>
            </a:r>
            <a:r>
              <a:rPr lang="en-US" sz="3600" dirty="0" smtClean="0"/>
              <a:t> </a:t>
            </a:r>
            <a:r>
              <a:rPr lang="en-US" sz="3600" dirty="0" err="1" smtClean="0"/>
              <a:t>conversación</a:t>
            </a:r>
            <a:r>
              <a:rPr lang="en-US" sz="3600" dirty="0" smtClean="0"/>
              <a:t> </a:t>
            </a:r>
            <a:r>
              <a:rPr lang="en-US" sz="3600" dirty="0" err="1" smtClean="0"/>
              <a:t>sobre</a:t>
            </a:r>
            <a:r>
              <a:rPr lang="en-US" sz="3600" dirty="0" smtClean="0"/>
              <a:t> </a:t>
            </a:r>
            <a:r>
              <a:rPr lang="en-US" sz="3600" dirty="0" err="1" smtClean="0"/>
              <a:t>diferentes</a:t>
            </a:r>
            <a:r>
              <a:rPr lang="en-US" sz="3600" dirty="0" smtClean="0"/>
              <a:t> </a:t>
            </a:r>
            <a:r>
              <a:rPr lang="en-US" sz="3600" dirty="0" err="1" smtClean="0"/>
              <a:t>temas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le son </a:t>
            </a:r>
            <a:r>
              <a:rPr lang="en-US" sz="3600" dirty="0" err="1" smtClean="0"/>
              <a:t>familiares</a:t>
            </a:r>
            <a:r>
              <a:rPr lang="en-US" sz="3600" dirty="0" smtClean="0"/>
              <a:t>. 	</a:t>
            </a:r>
          </a:p>
        </p:txBody>
      </p:sp>
      <p:sp>
        <p:nvSpPr>
          <p:cNvPr id="34840" name="AutoShape 2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02288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Intermedio</a:t>
            </a:r>
            <a:r>
              <a:rPr lang="en-US" sz="2400" dirty="0" smtClean="0">
                <a:solidFill>
                  <a:srgbClr val="FFCC00"/>
                </a:solidFill>
              </a:rPr>
              <a:t> - </a:t>
            </a:r>
            <a:r>
              <a:rPr lang="en-US" sz="2400" dirty="0" err="1" smtClean="0">
                <a:solidFill>
                  <a:srgbClr val="FFCC00"/>
                </a:solidFill>
              </a:rPr>
              <a:t>Bajo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4841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853" y="562927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2400" dirty="0" smtClean="0">
              <a:solidFill>
                <a:srgbClr val="FFCC00"/>
              </a:solidFill>
            </a:endParaRPr>
          </a:p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Intermedio</a:t>
            </a:r>
            <a:r>
              <a:rPr lang="en-US" sz="2400" dirty="0" smtClean="0">
                <a:solidFill>
                  <a:srgbClr val="FFCC00"/>
                </a:solidFill>
              </a:rPr>
              <a:t> - </a:t>
            </a:r>
            <a:r>
              <a:rPr lang="en-US" sz="2400" dirty="0" err="1" smtClean="0">
                <a:solidFill>
                  <a:srgbClr val="FFCC00"/>
                </a:solidFill>
              </a:rPr>
              <a:t>Medio</a:t>
            </a:r>
            <a:endParaRPr lang="en-US" sz="2400" dirty="0" smtClean="0">
              <a:solidFill>
                <a:schemeClr val="tx2"/>
              </a:solidFill>
            </a:endParaRPr>
          </a:p>
          <a:p>
            <a:pPr algn="ctr"/>
            <a:endParaRPr lang="en-US" sz="1800" dirty="0">
              <a:solidFill>
                <a:srgbClr val="FFCC00"/>
              </a:solidFill>
            </a:endParaRPr>
          </a:p>
        </p:txBody>
      </p:sp>
      <p:sp>
        <p:nvSpPr>
          <p:cNvPr id="34842" name="AutoShape 2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err="1" smtClean="0">
                <a:solidFill>
                  <a:srgbClr val="FFCC00"/>
                </a:solidFill>
              </a:rPr>
              <a:t>Avanzado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4850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A</a:t>
            </a:r>
            <a:endParaRPr lang="en-US" sz="2800"/>
          </a:p>
        </p:txBody>
      </p:sp>
      <p:sp>
        <p:nvSpPr>
          <p:cNvPr id="34851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C</a:t>
            </a:r>
            <a:endParaRPr lang="en-US" sz="2800"/>
          </a:p>
        </p:txBody>
      </p:sp>
      <p:sp>
        <p:nvSpPr>
          <p:cNvPr id="34852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D</a:t>
            </a:r>
            <a:endParaRPr lang="en-US" sz="2800"/>
          </a:p>
        </p:txBody>
      </p:sp>
      <p:sp>
        <p:nvSpPr>
          <p:cNvPr id="34853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B</a:t>
            </a:r>
            <a:endParaRPr lang="en-US" sz="2800"/>
          </a:p>
        </p:txBody>
      </p:sp>
      <p:sp>
        <p:nvSpPr>
          <p:cNvPr id="34869" name="Oval 53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34870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34871" name="Picture 5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4872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288" y="0"/>
                </a:cxn>
                <a:cxn ang="0">
                  <a:pos x="576" y="336"/>
                </a:cxn>
                <a:cxn ang="0">
                  <a:pos x="864" y="0"/>
                </a:cxn>
                <a:cxn ang="0">
                  <a:pos x="1104" y="336"/>
                </a:cxn>
                <a:cxn ang="0">
                  <a:pos x="1392" y="0"/>
                </a:cxn>
                <a:cxn ang="0">
                  <a:pos x="1632" y="336"/>
                </a:cxn>
                <a:cxn ang="0">
                  <a:pos x="1920" y="0"/>
                </a:cxn>
                <a:cxn ang="0">
                  <a:pos x="2160" y="336"/>
                </a:cxn>
                <a:cxn ang="0">
                  <a:pos x="2448" y="0"/>
                </a:cxn>
                <a:cxn ang="0">
                  <a:pos x="2736" y="336"/>
                </a:cxn>
                <a:cxn ang="0">
                  <a:pos x="3024" y="0"/>
                </a:cxn>
                <a:cxn ang="0">
                  <a:pos x="3264" y="336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873" name="Oval 57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4874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34875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876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877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878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79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80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881" name="Oval 65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1" grpId="0" animBg="1" autoUpdateAnimBg="0"/>
      <p:bldP spid="34839" grpId="0" build="p" autoUpdateAnimBg="0" advAuto="1000"/>
      <p:bldP spid="34840" grpId="0" animBg="1" autoUpdateAnimBg="0"/>
      <p:bldP spid="34841" grpId="0" animBg="1" autoUpdateAnimBg="0"/>
      <p:bldP spid="34842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Template by Bill Arcuri, WCSD</a:t>
            </a:r>
          </a:p>
        </p:txBody>
      </p:sp>
      <p:grpSp>
        <p:nvGrpSpPr>
          <p:cNvPr id="33858" name="Group 66"/>
          <p:cNvGrpSpPr>
            <a:grpSpLocks/>
          </p:cNvGrpSpPr>
          <p:nvPr/>
        </p:nvGrpSpPr>
        <p:grpSpPr bwMode="auto">
          <a:xfrm>
            <a:off x="0" y="3473450"/>
            <a:ext cx="9144000" cy="3128963"/>
            <a:chOff x="0" y="2349"/>
            <a:chExt cx="5760" cy="1971"/>
          </a:xfrm>
        </p:grpSpPr>
        <p:sp>
          <p:nvSpPr>
            <p:cNvPr id="33859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60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61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62" name="AutoShape 70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863" name="AutoShape 71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864" name="AutoShape 72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865" name="AutoShape 73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33807" name="AutoShape 1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8600" y="4572000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700" dirty="0" err="1" smtClean="0">
                <a:solidFill>
                  <a:schemeClr val="tx2"/>
                </a:solidFill>
              </a:rPr>
              <a:t>Intermedio</a:t>
            </a:r>
            <a:r>
              <a:rPr lang="en-US" sz="2700" dirty="0" smtClean="0">
                <a:solidFill>
                  <a:schemeClr val="tx2"/>
                </a:solidFill>
              </a:rPr>
              <a:t> - </a:t>
            </a:r>
            <a:r>
              <a:rPr lang="en-US" sz="2700" dirty="0" err="1" smtClean="0">
                <a:solidFill>
                  <a:schemeClr val="tx2"/>
                </a:solidFill>
              </a:rPr>
              <a:t>Bajo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3815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533400"/>
            <a:ext cx="7962900" cy="1828800"/>
          </a:xfrm>
        </p:spPr>
        <p:txBody>
          <a:bodyPr/>
          <a:lstStyle/>
          <a:p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presentarse</a:t>
            </a:r>
            <a:r>
              <a:rPr lang="en-US" dirty="0" smtClean="0"/>
              <a:t> a </a:t>
            </a:r>
            <a:r>
              <a:rPr lang="en-US" dirty="0" err="1" smtClean="0"/>
              <a:t>otras</a:t>
            </a:r>
            <a:r>
              <a:rPr lang="en-US" dirty="0" smtClean="0"/>
              <a:t> personas. 	</a:t>
            </a:r>
          </a:p>
        </p:txBody>
      </p:sp>
      <p:sp>
        <p:nvSpPr>
          <p:cNvPr id="33816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Principiante</a:t>
            </a:r>
            <a:r>
              <a:rPr lang="en-US" sz="2400" dirty="0" smtClean="0">
                <a:solidFill>
                  <a:srgbClr val="FFCC00"/>
                </a:solidFill>
              </a:rPr>
              <a:t> - </a:t>
            </a:r>
            <a:r>
              <a:rPr lang="en-US" sz="2400" dirty="0" err="1" smtClean="0">
                <a:solidFill>
                  <a:srgbClr val="FFCC00"/>
                </a:solidFill>
              </a:rPr>
              <a:t>Bajo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3817" name="AutoShape 2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Principiante</a:t>
            </a:r>
            <a:r>
              <a:rPr lang="en-US" sz="2400" dirty="0" smtClean="0">
                <a:solidFill>
                  <a:srgbClr val="FFCC00"/>
                </a:solidFill>
              </a:rPr>
              <a:t> - Alto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3818" name="AutoShape 2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Principiante</a:t>
            </a:r>
            <a:r>
              <a:rPr lang="en-US" sz="2400" dirty="0" smtClean="0">
                <a:solidFill>
                  <a:srgbClr val="FFCC00"/>
                </a:solidFill>
              </a:rPr>
              <a:t> - </a:t>
            </a:r>
            <a:r>
              <a:rPr lang="en-US" sz="2400" dirty="0" err="1" smtClean="0">
                <a:solidFill>
                  <a:srgbClr val="FFCC00"/>
                </a:solidFill>
              </a:rPr>
              <a:t>Medio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3826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A</a:t>
            </a:r>
            <a:endParaRPr lang="en-US" sz="2800"/>
          </a:p>
        </p:txBody>
      </p:sp>
      <p:sp>
        <p:nvSpPr>
          <p:cNvPr id="33827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C</a:t>
            </a:r>
            <a:endParaRPr lang="en-US" sz="2800"/>
          </a:p>
        </p:txBody>
      </p:sp>
      <p:sp>
        <p:nvSpPr>
          <p:cNvPr id="33828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D</a:t>
            </a:r>
            <a:endParaRPr lang="en-US" sz="2800"/>
          </a:p>
        </p:txBody>
      </p:sp>
      <p:sp>
        <p:nvSpPr>
          <p:cNvPr id="33829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B</a:t>
            </a:r>
            <a:endParaRPr lang="en-US" sz="2800"/>
          </a:p>
        </p:txBody>
      </p:sp>
      <p:sp>
        <p:nvSpPr>
          <p:cNvPr id="33845" name="Oval 53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33846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33847" name="Picture 5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3848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288" y="0"/>
                </a:cxn>
                <a:cxn ang="0">
                  <a:pos x="576" y="336"/>
                </a:cxn>
                <a:cxn ang="0">
                  <a:pos x="864" y="0"/>
                </a:cxn>
                <a:cxn ang="0">
                  <a:pos x="1104" y="336"/>
                </a:cxn>
                <a:cxn ang="0">
                  <a:pos x="1392" y="0"/>
                </a:cxn>
                <a:cxn ang="0">
                  <a:pos x="1632" y="336"/>
                </a:cxn>
                <a:cxn ang="0">
                  <a:pos x="1920" y="0"/>
                </a:cxn>
                <a:cxn ang="0">
                  <a:pos x="2160" y="336"/>
                </a:cxn>
                <a:cxn ang="0">
                  <a:pos x="2448" y="0"/>
                </a:cxn>
                <a:cxn ang="0">
                  <a:pos x="2736" y="336"/>
                </a:cxn>
                <a:cxn ang="0">
                  <a:pos x="3024" y="0"/>
                </a:cxn>
                <a:cxn ang="0">
                  <a:pos x="3264" y="336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3849" name="Oval 57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3850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33851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3852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3853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3854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55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56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3857" name="Oval 65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8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7" grpId="0" animBg="1" autoUpdateAnimBg="0"/>
      <p:bldP spid="33815" grpId="0" build="p" autoUpdateAnimBg="0" advAuto="1000"/>
      <p:bldP spid="33816" grpId="0" animBg="1" autoUpdateAnimBg="0"/>
      <p:bldP spid="33817" grpId="0" animBg="1" autoUpdateAnimBg="0"/>
      <p:bldP spid="33818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Template by Bill Arcuri, WCSD</a:t>
            </a:r>
          </a:p>
        </p:txBody>
      </p:sp>
      <p:grpSp>
        <p:nvGrpSpPr>
          <p:cNvPr id="2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45123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24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25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26" name="AutoShape 70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127" name="AutoShape 71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128" name="AutoShape 72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129" name="AutoShape 73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45071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400" dirty="0" smtClean="0">
                <a:solidFill>
                  <a:srgbClr val="FFCC00"/>
                </a:solidFill>
              </a:rPr>
              <a:t>Intermedio - Bajo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5079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631874"/>
            <a:ext cx="7696200" cy="1905000"/>
          </a:xfrm>
        </p:spPr>
        <p:txBody>
          <a:bodyPr/>
          <a:lstStyle/>
          <a:p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comprender</a:t>
            </a:r>
            <a:r>
              <a:rPr lang="en-US" dirty="0" smtClean="0"/>
              <a:t> la idea principal y </a:t>
            </a:r>
            <a:r>
              <a:rPr lang="en-US" dirty="0" err="1" smtClean="0"/>
              <a:t>algunos</a:t>
            </a:r>
            <a:r>
              <a:rPr lang="en-US" dirty="0" smtClean="0"/>
              <a:t> </a:t>
            </a:r>
            <a:r>
              <a:rPr lang="en-US" dirty="0" err="1" smtClean="0"/>
              <a:t>detalles</a:t>
            </a:r>
            <a:r>
              <a:rPr lang="en-US" dirty="0" smtClean="0"/>
              <a:t> en </a:t>
            </a:r>
            <a:r>
              <a:rPr lang="en-US" dirty="0" err="1" smtClean="0"/>
              <a:t>mensajes</a:t>
            </a:r>
            <a:r>
              <a:rPr lang="en-US" dirty="0" smtClean="0"/>
              <a:t> y </a:t>
            </a:r>
            <a:r>
              <a:rPr lang="en-US" dirty="0" err="1" smtClean="0"/>
              <a:t>anuncios</a:t>
            </a:r>
            <a:r>
              <a:rPr lang="en-US" dirty="0" smtClean="0"/>
              <a:t> </a:t>
            </a:r>
            <a:r>
              <a:rPr lang="en-US" dirty="0" err="1" smtClean="0"/>
              <a:t>relacionados</a:t>
            </a:r>
            <a:r>
              <a:rPr lang="en-US" dirty="0" smtClean="0"/>
              <a:t> con </a:t>
            </a:r>
            <a:r>
              <a:rPr lang="en-US" dirty="0" err="1" smtClean="0"/>
              <a:t>temas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le son </a:t>
            </a:r>
            <a:r>
              <a:rPr lang="en-US" dirty="0" err="1" smtClean="0"/>
              <a:t>familiares</a:t>
            </a:r>
            <a:r>
              <a:rPr lang="en-US" dirty="0" smtClean="0"/>
              <a:t>. 	</a:t>
            </a:r>
          </a:p>
        </p:txBody>
      </p:sp>
      <p:sp>
        <p:nvSpPr>
          <p:cNvPr id="45080" name="AutoShape 2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04788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400" dirty="0" smtClean="0">
                <a:solidFill>
                  <a:srgbClr val="FFCC00"/>
                </a:solidFill>
              </a:rPr>
              <a:t>Principiante - Alto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5081" name="AutoShape 2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400" dirty="0" smtClean="0">
                <a:solidFill>
                  <a:schemeClr val="tx2"/>
                </a:solidFill>
              </a:rPr>
              <a:t>Principiante - Medio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45082" name="AutoShape 2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400" dirty="0" smtClean="0">
                <a:solidFill>
                  <a:schemeClr val="tx2"/>
                </a:solidFill>
              </a:rPr>
              <a:t>Intermedio - Medio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45090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A</a:t>
            </a:r>
            <a:endParaRPr lang="en-US" sz="2800"/>
          </a:p>
        </p:txBody>
      </p:sp>
      <p:sp>
        <p:nvSpPr>
          <p:cNvPr id="45091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C</a:t>
            </a:r>
            <a:endParaRPr lang="en-US" sz="2800"/>
          </a:p>
        </p:txBody>
      </p:sp>
      <p:sp>
        <p:nvSpPr>
          <p:cNvPr id="45092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D</a:t>
            </a:r>
            <a:endParaRPr lang="en-US" sz="2800"/>
          </a:p>
        </p:txBody>
      </p:sp>
      <p:sp>
        <p:nvSpPr>
          <p:cNvPr id="45093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B</a:t>
            </a:r>
            <a:endParaRPr lang="en-US" sz="2800"/>
          </a:p>
        </p:txBody>
      </p:sp>
      <p:sp>
        <p:nvSpPr>
          <p:cNvPr id="45109" name="Oval 53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3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45111" name="Picture 5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5112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288" y="0"/>
                </a:cxn>
                <a:cxn ang="0">
                  <a:pos x="576" y="336"/>
                </a:cxn>
                <a:cxn ang="0">
                  <a:pos x="864" y="0"/>
                </a:cxn>
                <a:cxn ang="0">
                  <a:pos x="1104" y="336"/>
                </a:cxn>
                <a:cxn ang="0">
                  <a:pos x="1392" y="0"/>
                </a:cxn>
                <a:cxn ang="0">
                  <a:pos x="1632" y="336"/>
                </a:cxn>
                <a:cxn ang="0">
                  <a:pos x="1920" y="0"/>
                </a:cxn>
                <a:cxn ang="0">
                  <a:pos x="2160" y="336"/>
                </a:cxn>
                <a:cxn ang="0">
                  <a:pos x="2448" y="0"/>
                </a:cxn>
                <a:cxn ang="0">
                  <a:pos x="2736" y="336"/>
                </a:cxn>
                <a:cxn ang="0">
                  <a:pos x="3024" y="0"/>
                </a:cxn>
                <a:cxn ang="0">
                  <a:pos x="3264" y="336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113" name="Oval 57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45115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116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117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118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19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20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121" name="Oval 65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71" grpId="0" animBg="1" autoUpdateAnimBg="0"/>
      <p:bldP spid="45079" grpId="0" build="p" autoUpdateAnimBg="0" advAuto="1000"/>
      <p:bldP spid="45080" grpId="0" animBg="1" autoUpdateAnimBg="0"/>
      <p:bldP spid="45081" grpId="0" animBg="1" autoUpdateAnimBg="0"/>
      <p:bldP spid="45082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Template by Bill Arcuri, WCSD</a:t>
            </a:r>
          </a:p>
        </p:txBody>
      </p:sp>
      <p:grpSp>
        <p:nvGrpSpPr>
          <p:cNvPr id="38978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38979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80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81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82" name="AutoShape 70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983" name="AutoShape 71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984" name="AutoShape 72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985" name="AutoShape 73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38927" name="AutoShape 1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2800" dirty="0" smtClean="0">
              <a:solidFill>
                <a:srgbClr val="FFCC00"/>
              </a:solidFill>
            </a:endParaRPr>
          </a:p>
          <a:p>
            <a:pPr algn="ctr"/>
            <a:r>
              <a:rPr lang="en-US" sz="2800" dirty="0" err="1" smtClean="0">
                <a:solidFill>
                  <a:srgbClr val="FFCC00"/>
                </a:solidFill>
              </a:rPr>
              <a:t>Principiante</a:t>
            </a:r>
            <a:r>
              <a:rPr lang="en-US" sz="2800" dirty="0" smtClean="0">
                <a:solidFill>
                  <a:srgbClr val="FFCC00"/>
                </a:solidFill>
              </a:rPr>
              <a:t> - Alto</a:t>
            </a:r>
            <a:endParaRPr lang="en-US" sz="2800" dirty="0" smtClean="0">
              <a:solidFill>
                <a:schemeClr val="tx2"/>
              </a:solidFill>
            </a:endParaRPr>
          </a:p>
          <a:p>
            <a:pPr algn="ctr"/>
            <a:endParaRPr lang="en-US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38935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671730" y="1363394"/>
            <a:ext cx="8247187" cy="1143000"/>
          </a:xfrm>
        </p:spPr>
        <p:txBody>
          <a:bodyPr/>
          <a:lstStyle/>
          <a:p>
            <a:r>
              <a:rPr lang="en-US" sz="3600" dirty="0" err="1" smtClean="0"/>
              <a:t>Puede</a:t>
            </a:r>
            <a:r>
              <a:rPr lang="en-US" sz="3600" dirty="0" smtClean="0"/>
              <a:t> </a:t>
            </a:r>
            <a:r>
              <a:rPr lang="en-US" sz="3600" dirty="0" err="1" smtClean="0"/>
              <a:t>describir</a:t>
            </a:r>
            <a:r>
              <a:rPr lang="en-US" sz="3600" dirty="0" smtClean="0"/>
              <a:t> y </a:t>
            </a:r>
            <a:r>
              <a:rPr lang="en-US" sz="3600" dirty="0" err="1" smtClean="0"/>
              <a:t>explicar</a:t>
            </a:r>
            <a:r>
              <a:rPr lang="en-US" sz="3600" dirty="0" smtClean="0"/>
              <a:t> </a:t>
            </a:r>
            <a:r>
              <a:rPr lang="en-US" sz="3600" dirty="0" err="1" smtClean="0"/>
              <a:t>experiencias</a:t>
            </a:r>
            <a:r>
              <a:rPr lang="en-US" sz="3600" dirty="0" smtClean="0"/>
              <a:t> </a:t>
            </a:r>
            <a:r>
              <a:rPr lang="en-US" sz="3600" dirty="0" err="1" smtClean="0"/>
              <a:t>personales</a:t>
            </a:r>
            <a:r>
              <a:rPr lang="en-US" sz="3600" dirty="0" smtClean="0"/>
              <a:t> con </a:t>
            </a:r>
            <a:r>
              <a:rPr lang="en-US" sz="3600" dirty="0" err="1" smtClean="0"/>
              <a:t>algunos</a:t>
            </a:r>
            <a:r>
              <a:rPr lang="en-US" sz="3600" dirty="0" smtClean="0"/>
              <a:t> </a:t>
            </a:r>
            <a:r>
              <a:rPr lang="en-US" sz="3600" dirty="0" err="1" smtClean="0"/>
              <a:t>detalles</a:t>
            </a:r>
            <a:r>
              <a:rPr lang="en-US" sz="3600" dirty="0" smtClean="0"/>
              <a:t>, y </a:t>
            </a:r>
            <a:r>
              <a:rPr lang="en-US" sz="3600" dirty="0" err="1" smtClean="0"/>
              <a:t>expresar</a:t>
            </a:r>
            <a:r>
              <a:rPr lang="en-US" sz="3600" dirty="0" smtClean="0"/>
              <a:t> </a:t>
            </a:r>
            <a:r>
              <a:rPr lang="en-US" sz="3600" dirty="0" err="1" smtClean="0"/>
              <a:t>su</a:t>
            </a:r>
            <a:r>
              <a:rPr lang="en-US" sz="3600" dirty="0" smtClean="0"/>
              <a:t> </a:t>
            </a:r>
            <a:r>
              <a:rPr lang="en-US" sz="3600" dirty="0" err="1" smtClean="0"/>
              <a:t>reacción</a:t>
            </a:r>
            <a:r>
              <a:rPr lang="en-US" sz="3600" dirty="0" smtClean="0"/>
              <a:t>, </a:t>
            </a:r>
            <a:r>
              <a:rPr lang="en-US" sz="3600" dirty="0" err="1" smtClean="0"/>
              <a:t>todo</a:t>
            </a:r>
            <a:r>
              <a:rPr lang="en-US" sz="3600" dirty="0" smtClean="0"/>
              <a:t> </a:t>
            </a:r>
            <a:r>
              <a:rPr lang="en-US" sz="3600" dirty="0" err="1" smtClean="0"/>
              <a:t>ello</a:t>
            </a:r>
            <a:r>
              <a:rPr lang="en-US" sz="3600" dirty="0" smtClean="0"/>
              <a:t> </a:t>
            </a:r>
            <a:r>
              <a:rPr lang="en-US" sz="3600" dirty="0" err="1" smtClean="0"/>
              <a:t>usando</a:t>
            </a:r>
            <a:r>
              <a:rPr lang="en-US" sz="3600" dirty="0" smtClean="0"/>
              <a:t> </a:t>
            </a:r>
            <a:r>
              <a:rPr lang="en-US" sz="3600" dirty="0" err="1" smtClean="0"/>
              <a:t>oraciones</a:t>
            </a:r>
            <a:r>
              <a:rPr lang="en-US" sz="3600" dirty="0" smtClean="0"/>
              <a:t> </a:t>
            </a:r>
            <a:r>
              <a:rPr lang="en-US" sz="3600" dirty="0" err="1" smtClean="0"/>
              <a:t>conectadas</a:t>
            </a:r>
            <a:r>
              <a:rPr lang="en-US" sz="3600" dirty="0" smtClean="0"/>
              <a:t>. 	</a:t>
            </a:r>
            <a:br>
              <a:rPr lang="en-US" sz="3600" dirty="0" smtClean="0"/>
            </a:br>
            <a:endParaRPr lang="en-US" sz="3600" dirty="0" smtClean="0"/>
          </a:p>
        </p:txBody>
      </p:sp>
      <p:sp>
        <p:nvSpPr>
          <p:cNvPr id="38936" name="AutoShape 2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Intermedio</a:t>
            </a:r>
            <a:r>
              <a:rPr lang="en-US" sz="2400" dirty="0" smtClean="0">
                <a:solidFill>
                  <a:srgbClr val="FFCC00"/>
                </a:solidFill>
              </a:rPr>
              <a:t> - Alto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8937" name="AutoShape 2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Avanzado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8938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Intermedio</a:t>
            </a:r>
            <a:r>
              <a:rPr lang="en-US" sz="2400" dirty="0" smtClean="0">
                <a:solidFill>
                  <a:srgbClr val="FFCC00"/>
                </a:solidFill>
              </a:rPr>
              <a:t> - </a:t>
            </a:r>
            <a:r>
              <a:rPr lang="en-US" sz="2400" dirty="0" err="1" smtClean="0">
                <a:solidFill>
                  <a:srgbClr val="FFCC00"/>
                </a:solidFill>
              </a:rPr>
              <a:t>Medio</a:t>
            </a:r>
            <a:endParaRPr lang="en-US" sz="2400" dirty="0" smtClean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38946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A</a:t>
            </a:r>
            <a:endParaRPr lang="en-US" sz="2800"/>
          </a:p>
        </p:txBody>
      </p:sp>
      <p:sp>
        <p:nvSpPr>
          <p:cNvPr id="38947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C</a:t>
            </a:r>
            <a:endParaRPr lang="en-US" sz="2800"/>
          </a:p>
        </p:txBody>
      </p:sp>
      <p:sp>
        <p:nvSpPr>
          <p:cNvPr id="38948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D</a:t>
            </a:r>
            <a:endParaRPr lang="en-US" sz="2800"/>
          </a:p>
        </p:txBody>
      </p:sp>
      <p:sp>
        <p:nvSpPr>
          <p:cNvPr id="38949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B</a:t>
            </a:r>
            <a:endParaRPr lang="en-US" sz="2800"/>
          </a:p>
        </p:txBody>
      </p:sp>
      <p:sp>
        <p:nvSpPr>
          <p:cNvPr id="38965" name="Oval 53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38966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38967" name="Picture 5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8968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288" y="0"/>
                </a:cxn>
                <a:cxn ang="0">
                  <a:pos x="576" y="336"/>
                </a:cxn>
                <a:cxn ang="0">
                  <a:pos x="864" y="0"/>
                </a:cxn>
                <a:cxn ang="0">
                  <a:pos x="1104" y="336"/>
                </a:cxn>
                <a:cxn ang="0">
                  <a:pos x="1392" y="0"/>
                </a:cxn>
                <a:cxn ang="0">
                  <a:pos x="1632" y="336"/>
                </a:cxn>
                <a:cxn ang="0">
                  <a:pos x="1920" y="0"/>
                </a:cxn>
                <a:cxn ang="0">
                  <a:pos x="2160" y="336"/>
                </a:cxn>
                <a:cxn ang="0">
                  <a:pos x="2448" y="0"/>
                </a:cxn>
                <a:cxn ang="0">
                  <a:pos x="2736" y="336"/>
                </a:cxn>
                <a:cxn ang="0">
                  <a:pos x="3024" y="0"/>
                </a:cxn>
                <a:cxn ang="0">
                  <a:pos x="3264" y="336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8969" name="Oval 57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8970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38971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972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973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974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75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76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8977" name="Oval 65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7" grpId="0" animBg="1" autoUpdateAnimBg="0"/>
      <p:bldP spid="38935" grpId="0" build="p" autoUpdateAnimBg="0" advAuto="1000"/>
      <p:bldP spid="38936" grpId="0" animBg="1" autoUpdateAnimBg="0"/>
      <p:bldP spid="38937" grpId="0" animBg="1" autoUpdateAnimBg="0"/>
      <p:bldP spid="38938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Template by Bill Arcuri, WCSD</a:t>
            </a:r>
          </a:p>
        </p:txBody>
      </p:sp>
      <p:grpSp>
        <p:nvGrpSpPr>
          <p:cNvPr id="43087" name="Group 79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43088" name="Rectangle 80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89" name="Line 81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90" name="Line 82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91" name="AutoShape 83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092" name="AutoShape 84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093" name="AutoShape 85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094" name="AutoShape 86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43023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Principiante</a:t>
            </a:r>
            <a:r>
              <a:rPr lang="en-US" sz="2400" dirty="0" smtClean="0">
                <a:solidFill>
                  <a:srgbClr val="FFCC00"/>
                </a:solidFill>
              </a:rPr>
              <a:t> - Alto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3031" name="Rectangle 2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err="1" smtClean="0"/>
              <a:t>Puede</a:t>
            </a:r>
            <a:r>
              <a:rPr lang="en-US" sz="3200" dirty="0" smtClean="0"/>
              <a:t> </a:t>
            </a:r>
            <a:r>
              <a:rPr lang="en-US" sz="3200" dirty="0" err="1" smtClean="0"/>
              <a:t>mantener</a:t>
            </a:r>
            <a:r>
              <a:rPr lang="en-US" sz="3200" dirty="0" smtClean="0"/>
              <a:t> </a:t>
            </a:r>
            <a:r>
              <a:rPr lang="en-US" sz="3200" dirty="0" err="1" smtClean="0"/>
              <a:t>una</a:t>
            </a:r>
            <a:r>
              <a:rPr lang="en-US" sz="3200" dirty="0" smtClean="0"/>
              <a:t> </a:t>
            </a:r>
            <a:r>
              <a:rPr lang="en-US" sz="3200" dirty="0" err="1" smtClean="0"/>
              <a:t>comunicaci</a:t>
            </a:r>
            <a:r>
              <a:rPr lang="es-ES" sz="3200" dirty="0" err="1" smtClean="0"/>
              <a:t>ón</a:t>
            </a:r>
            <a:r>
              <a:rPr lang="es-ES" sz="3200" dirty="0" smtClean="0"/>
              <a:t> con otras personas sobre situaciones de la vida diaria usando un lenguaje básico</a:t>
            </a:r>
            <a:r>
              <a:rPr lang="en-US" sz="3200" dirty="0" smtClean="0"/>
              <a:t>. </a:t>
            </a:r>
            <a:r>
              <a:rPr lang="en-US" sz="3200" dirty="0" smtClean="0"/>
              <a:t>	</a:t>
            </a:r>
          </a:p>
        </p:txBody>
      </p:sp>
      <p:sp>
        <p:nvSpPr>
          <p:cNvPr id="43032" name="AutoShape 2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92088" y="5614988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Intermedio</a:t>
            </a:r>
            <a:r>
              <a:rPr lang="en-US" sz="2400" dirty="0" smtClean="0">
                <a:solidFill>
                  <a:srgbClr val="FFCC00"/>
                </a:solidFill>
              </a:rPr>
              <a:t> - </a:t>
            </a:r>
            <a:r>
              <a:rPr lang="en-US" sz="2400" dirty="0" err="1" smtClean="0">
                <a:solidFill>
                  <a:srgbClr val="FFCC00"/>
                </a:solidFill>
              </a:rPr>
              <a:t>Medio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3033" name="AutoShape 2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2400" dirty="0" smtClean="0">
              <a:solidFill>
                <a:srgbClr val="FFCC00"/>
              </a:solidFill>
            </a:endParaRPr>
          </a:p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Principiante</a:t>
            </a:r>
            <a:r>
              <a:rPr lang="en-US" sz="2400" dirty="0" smtClean="0">
                <a:solidFill>
                  <a:srgbClr val="FFCC00"/>
                </a:solidFill>
              </a:rPr>
              <a:t> - </a:t>
            </a:r>
            <a:r>
              <a:rPr lang="en-US" sz="2400" dirty="0" err="1" smtClean="0">
                <a:solidFill>
                  <a:srgbClr val="FFCC00"/>
                </a:solidFill>
              </a:rPr>
              <a:t>Medio</a:t>
            </a:r>
            <a:endParaRPr lang="en-US" sz="2400" dirty="0" smtClean="0">
              <a:solidFill>
                <a:schemeClr val="tx2"/>
              </a:solidFill>
            </a:endParaRPr>
          </a:p>
          <a:p>
            <a:pPr algn="ctr"/>
            <a:endParaRPr lang="en-US" sz="2400" dirty="0">
              <a:solidFill>
                <a:srgbClr val="FFCC00"/>
              </a:solidFill>
            </a:endParaRPr>
          </a:p>
        </p:txBody>
      </p:sp>
      <p:sp>
        <p:nvSpPr>
          <p:cNvPr id="43034" name="AutoShape 2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Intermedio</a:t>
            </a:r>
            <a:r>
              <a:rPr lang="en-US" sz="2400" dirty="0" smtClean="0">
                <a:solidFill>
                  <a:srgbClr val="FFCC00"/>
                </a:solidFill>
              </a:rPr>
              <a:t> - </a:t>
            </a:r>
            <a:r>
              <a:rPr lang="en-US" sz="2400" dirty="0" err="1" smtClean="0">
                <a:solidFill>
                  <a:srgbClr val="FFCC00"/>
                </a:solidFill>
              </a:rPr>
              <a:t>Bajo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43042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A</a:t>
            </a:r>
            <a:endParaRPr lang="en-US" sz="2800"/>
          </a:p>
        </p:txBody>
      </p:sp>
      <p:sp>
        <p:nvSpPr>
          <p:cNvPr id="43043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C</a:t>
            </a:r>
            <a:endParaRPr lang="en-US" sz="2800"/>
          </a:p>
        </p:txBody>
      </p:sp>
      <p:sp>
        <p:nvSpPr>
          <p:cNvPr id="43044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D</a:t>
            </a:r>
            <a:endParaRPr lang="en-US" sz="2800"/>
          </a:p>
        </p:txBody>
      </p:sp>
      <p:sp>
        <p:nvSpPr>
          <p:cNvPr id="43045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B</a:t>
            </a:r>
            <a:endParaRPr lang="en-US" sz="2800"/>
          </a:p>
        </p:txBody>
      </p:sp>
      <p:sp>
        <p:nvSpPr>
          <p:cNvPr id="43074" name="Oval 66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43075" name="Group 67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43076" name="Picture 6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3077" name="Freeform 69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288" y="0"/>
                </a:cxn>
                <a:cxn ang="0">
                  <a:pos x="576" y="336"/>
                </a:cxn>
                <a:cxn ang="0">
                  <a:pos x="864" y="0"/>
                </a:cxn>
                <a:cxn ang="0">
                  <a:pos x="1104" y="336"/>
                </a:cxn>
                <a:cxn ang="0">
                  <a:pos x="1392" y="0"/>
                </a:cxn>
                <a:cxn ang="0">
                  <a:pos x="1632" y="336"/>
                </a:cxn>
                <a:cxn ang="0">
                  <a:pos x="1920" y="0"/>
                </a:cxn>
                <a:cxn ang="0">
                  <a:pos x="2160" y="336"/>
                </a:cxn>
                <a:cxn ang="0">
                  <a:pos x="2448" y="0"/>
                </a:cxn>
                <a:cxn ang="0">
                  <a:pos x="2736" y="336"/>
                </a:cxn>
                <a:cxn ang="0">
                  <a:pos x="3024" y="0"/>
                </a:cxn>
                <a:cxn ang="0">
                  <a:pos x="3264" y="336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3078" name="Oval 70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3079" name="Group 71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43080" name="AutoShape 72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081" name="AutoShape 73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082" name="AutoShape 74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083" name="Oval 75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84" name="Oval 76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85" name="Oval 77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3086" name="Oval 78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3" grpId="0" animBg="1" autoUpdateAnimBg="0"/>
      <p:bldP spid="43031" grpId="0" build="p" autoUpdateAnimBg="0" advAuto="1000"/>
      <p:bldP spid="43032" grpId="0" animBg="1" autoUpdateAnimBg="0"/>
      <p:bldP spid="43033" grpId="0" animBg="1" autoUpdateAnimBg="0"/>
      <p:bldP spid="43034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Template by Bill Arcuri, WCSD</a:t>
            </a:r>
          </a:p>
        </p:txBody>
      </p:sp>
      <p:grpSp>
        <p:nvGrpSpPr>
          <p:cNvPr id="42050" name="Group 66"/>
          <p:cNvGrpSpPr>
            <a:grpSpLocks/>
          </p:cNvGrpSpPr>
          <p:nvPr/>
        </p:nvGrpSpPr>
        <p:grpSpPr bwMode="auto">
          <a:xfrm>
            <a:off x="0" y="3486150"/>
            <a:ext cx="9144000" cy="3128963"/>
            <a:chOff x="0" y="2349"/>
            <a:chExt cx="5760" cy="1971"/>
          </a:xfrm>
        </p:grpSpPr>
        <p:sp>
          <p:nvSpPr>
            <p:cNvPr id="42051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52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53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54" name="AutoShape 70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055" name="AutoShape 71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056" name="AutoShape 72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057" name="AutoShape 73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41999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47650" y="4611688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dirty="0">
              <a:solidFill>
                <a:srgbClr val="FFCC00"/>
              </a:solidFill>
            </a:endParaRPr>
          </a:p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Intermedio</a:t>
            </a:r>
            <a:r>
              <a:rPr lang="en-US" sz="2400" dirty="0" smtClean="0">
                <a:solidFill>
                  <a:srgbClr val="FFCC00"/>
                </a:solidFill>
              </a:rPr>
              <a:t> - </a:t>
            </a:r>
            <a:r>
              <a:rPr lang="en-US" sz="2400" dirty="0" err="1" smtClean="0">
                <a:solidFill>
                  <a:srgbClr val="FFCC00"/>
                </a:solidFill>
              </a:rPr>
              <a:t>Medio</a:t>
            </a:r>
            <a:endParaRPr lang="en-US" sz="2400" dirty="0">
              <a:solidFill>
                <a:schemeClr val="tx2"/>
              </a:solidFill>
            </a:endParaRPr>
          </a:p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2007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702213"/>
            <a:ext cx="7772400" cy="1143000"/>
          </a:xfrm>
        </p:spPr>
        <p:txBody>
          <a:bodyPr/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</a:t>
            </a:r>
            <a:r>
              <a:rPr lang="en-US" sz="3600" dirty="0" err="1" smtClean="0"/>
              <a:t>Puede</a:t>
            </a:r>
            <a:r>
              <a:rPr lang="en-US" sz="3600" dirty="0" smtClean="0"/>
              <a:t> </a:t>
            </a:r>
            <a:r>
              <a:rPr lang="en-US" sz="3600" dirty="0" err="1" smtClean="0"/>
              <a:t>discutir</a:t>
            </a:r>
            <a:r>
              <a:rPr lang="en-US" sz="3600" dirty="0" smtClean="0"/>
              <a:t> </a:t>
            </a:r>
            <a:r>
              <a:rPr lang="en-US" sz="3600" dirty="0" err="1" smtClean="0"/>
              <a:t>sobre</a:t>
            </a:r>
            <a:r>
              <a:rPr lang="en-US" sz="3600" dirty="0" smtClean="0"/>
              <a:t> </a:t>
            </a:r>
            <a:r>
              <a:rPr lang="en-US" sz="3600" dirty="0" err="1" smtClean="0"/>
              <a:t>temas</a:t>
            </a:r>
            <a:r>
              <a:rPr lang="en-US" sz="3600" dirty="0" smtClean="0"/>
              <a:t> </a:t>
            </a:r>
            <a:r>
              <a:rPr lang="en-US" sz="3600" dirty="0" err="1" smtClean="0"/>
              <a:t>familiares</a:t>
            </a:r>
            <a:r>
              <a:rPr lang="en-US" sz="3600" dirty="0" smtClean="0"/>
              <a:t> en </a:t>
            </a:r>
            <a:r>
              <a:rPr lang="en-US" sz="3600" dirty="0" err="1" smtClean="0"/>
              <a:t>otras</a:t>
            </a:r>
            <a:r>
              <a:rPr lang="en-US" sz="3600" dirty="0" smtClean="0"/>
              <a:t> </a:t>
            </a:r>
            <a:r>
              <a:rPr lang="en-US" sz="3600" dirty="0" err="1" smtClean="0"/>
              <a:t>disciplinas</a:t>
            </a:r>
            <a:r>
              <a:rPr lang="en-US" sz="3600" dirty="0" smtClean="0"/>
              <a:t> </a:t>
            </a:r>
            <a:r>
              <a:rPr lang="en-US" sz="3600" dirty="0" err="1" smtClean="0"/>
              <a:t>como</a:t>
            </a:r>
            <a:r>
              <a:rPr lang="en-US" sz="3600" dirty="0" smtClean="0"/>
              <a:t> </a:t>
            </a:r>
            <a:r>
              <a:rPr lang="en-US" sz="3600" dirty="0" err="1" smtClean="0"/>
              <a:t>geografía</a:t>
            </a:r>
            <a:r>
              <a:rPr lang="en-US" sz="3600" dirty="0" smtClean="0"/>
              <a:t>, </a:t>
            </a:r>
            <a:r>
              <a:rPr lang="en-US" sz="3600" dirty="0" err="1" smtClean="0"/>
              <a:t>historia</a:t>
            </a:r>
            <a:r>
              <a:rPr lang="en-US" sz="3600" dirty="0" smtClean="0"/>
              <a:t>, </a:t>
            </a:r>
            <a:r>
              <a:rPr lang="en-US" sz="3600" dirty="0" err="1" smtClean="0"/>
              <a:t>música</a:t>
            </a:r>
            <a:r>
              <a:rPr lang="en-US" sz="3600" dirty="0" smtClean="0"/>
              <a:t>, arte, </a:t>
            </a:r>
            <a:r>
              <a:rPr lang="en-US" sz="3600" dirty="0" err="1" smtClean="0"/>
              <a:t>matemáticas</a:t>
            </a:r>
            <a:r>
              <a:rPr lang="en-US" sz="3600" dirty="0" smtClean="0"/>
              <a:t>, </a:t>
            </a:r>
            <a:r>
              <a:rPr lang="en-US" sz="3600" dirty="0" err="1" smtClean="0"/>
              <a:t>ciencias</a:t>
            </a:r>
            <a:r>
              <a:rPr lang="en-US" sz="3600" dirty="0" smtClean="0"/>
              <a:t>, o </a:t>
            </a:r>
            <a:r>
              <a:rPr lang="en-US" sz="3600" dirty="0" err="1" smtClean="0"/>
              <a:t>literatura</a:t>
            </a:r>
            <a:r>
              <a:rPr lang="en-US" sz="3600" dirty="0" smtClean="0"/>
              <a:t>. </a:t>
            </a:r>
            <a:r>
              <a:rPr lang="en-US" sz="3600" dirty="0" smtClean="0"/>
              <a:t>	</a:t>
            </a:r>
          </a:p>
        </p:txBody>
      </p:sp>
      <p:sp>
        <p:nvSpPr>
          <p:cNvPr id="42008" name="AutoShape 2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629275"/>
            <a:ext cx="4682835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chemeClr val="tx2"/>
                </a:solidFill>
                <a:cs typeface="Arial" charset="0"/>
              </a:rPr>
              <a:t>Intermedio</a:t>
            </a:r>
            <a:r>
              <a:rPr lang="en-US" sz="2400" dirty="0" smtClean="0">
                <a:solidFill>
                  <a:schemeClr val="tx2"/>
                </a:solidFill>
                <a:cs typeface="Arial" charset="0"/>
              </a:rPr>
              <a:t> - Alto</a:t>
            </a:r>
            <a:endParaRPr lang="en-US" sz="2400" dirty="0" smtClean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42009" name="AutoShape 2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Intermedio</a:t>
            </a:r>
            <a:r>
              <a:rPr lang="en-US" sz="2400" dirty="0" smtClean="0">
                <a:solidFill>
                  <a:srgbClr val="FFCC00"/>
                </a:solidFill>
              </a:rPr>
              <a:t> - </a:t>
            </a:r>
            <a:r>
              <a:rPr lang="en-US" sz="2400" dirty="0" err="1" smtClean="0">
                <a:solidFill>
                  <a:srgbClr val="FFCC00"/>
                </a:solidFill>
              </a:rPr>
              <a:t>Bajo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2010" name="AutoShape 2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2800" dirty="0" smtClean="0">
              <a:solidFill>
                <a:srgbClr val="FFCC00"/>
              </a:solidFill>
            </a:endParaRPr>
          </a:p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Avanzado</a:t>
            </a:r>
            <a:endParaRPr lang="en-US" sz="2800" dirty="0" smtClean="0">
              <a:solidFill>
                <a:schemeClr val="tx2"/>
              </a:solidFill>
            </a:endParaRPr>
          </a:p>
          <a:p>
            <a:pPr algn="ctr"/>
            <a:endParaRPr lang="en-US" sz="2800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42018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A</a:t>
            </a:r>
            <a:endParaRPr lang="en-US" sz="2800"/>
          </a:p>
        </p:txBody>
      </p:sp>
      <p:sp>
        <p:nvSpPr>
          <p:cNvPr id="42019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C</a:t>
            </a:r>
            <a:endParaRPr lang="en-US" sz="2800"/>
          </a:p>
        </p:txBody>
      </p:sp>
      <p:sp>
        <p:nvSpPr>
          <p:cNvPr id="42020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D</a:t>
            </a:r>
            <a:endParaRPr lang="en-US" sz="2800"/>
          </a:p>
        </p:txBody>
      </p:sp>
      <p:sp>
        <p:nvSpPr>
          <p:cNvPr id="42021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B</a:t>
            </a:r>
            <a:endParaRPr lang="en-US" sz="2800"/>
          </a:p>
        </p:txBody>
      </p:sp>
      <p:sp>
        <p:nvSpPr>
          <p:cNvPr id="42037" name="Oval 53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42038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42039" name="Picture 5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2040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288" y="0"/>
                </a:cxn>
                <a:cxn ang="0">
                  <a:pos x="576" y="336"/>
                </a:cxn>
                <a:cxn ang="0">
                  <a:pos x="864" y="0"/>
                </a:cxn>
                <a:cxn ang="0">
                  <a:pos x="1104" y="336"/>
                </a:cxn>
                <a:cxn ang="0">
                  <a:pos x="1392" y="0"/>
                </a:cxn>
                <a:cxn ang="0">
                  <a:pos x="1632" y="336"/>
                </a:cxn>
                <a:cxn ang="0">
                  <a:pos x="1920" y="0"/>
                </a:cxn>
                <a:cxn ang="0">
                  <a:pos x="2160" y="336"/>
                </a:cxn>
                <a:cxn ang="0">
                  <a:pos x="2448" y="0"/>
                </a:cxn>
                <a:cxn ang="0">
                  <a:pos x="2736" y="336"/>
                </a:cxn>
                <a:cxn ang="0">
                  <a:pos x="3024" y="0"/>
                </a:cxn>
                <a:cxn ang="0">
                  <a:pos x="3264" y="336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041" name="Oval 57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2042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42043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2044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2045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2046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47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48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049" name="Oval 65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2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9" grpId="0" animBg="1" autoUpdateAnimBg="0"/>
      <p:bldP spid="42007" grpId="0" build="p" autoUpdateAnimBg="0" advAuto="1000"/>
      <p:bldP spid="42008" grpId="0" animBg="1" autoUpdateAnimBg="0"/>
      <p:bldP spid="42009" grpId="0" animBg="1" autoUpdateAnimBg="0"/>
      <p:bldP spid="42010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Template by Bill Arcuri, WCSD</a:t>
            </a:r>
          </a:p>
        </p:txBody>
      </p:sp>
      <p:grpSp>
        <p:nvGrpSpPr>
          <p:cNvPr id="40002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40003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04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05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06" name="AutoShape 70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007" name="AutoShape 71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008" name="AutoShape 72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009" name="AutoShape 73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39951" name="AutoShape 1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Intermedio</a:t>
            </a:r>
            <a:r>
              <a:rPr lang="en-US" sz="2400" dirty="0" smtClean="0">
                <a:solidFill>
                  <a:srgbClr val="FFCC00"/>
                </a:solidFill>
              </a:rPr>
              <a:t> - </a:t>
            </a:r>
            <a:r>
              <a:rPr lang="en-US" sz="2400" dirty="0" err="1" smtClean="0">
                <a:solidFill>
                  <a:srgbClr val="FFCC00"/>
                </a:solidFill>
              </a:rPr>
              <a:t>Medio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39959" name="Rectangle 2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buscar</a:t>
            </a:r>
            <a:r>
              <a:rPr lang="en-US" dirty="0" smtClean="0"/>
              <a:t> y </a:t>
            </a:r>
            <a:r>
              <a:rPr lang="en-US" dirty="0" err="1" smtClean="0"/>
              <a:t>usar</a:t>
            </a:r>
            <a:r>
              <a:rPr lang="en-US" dirty="0" smtClean="0"/>
              <a:t> </a:t>
            </a:r>
            <a:r>
              <a:rPr lang="en-US" dirty="0" err="1" smtClean="0"/>
              <a:t>información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un </a:t>
            </a:r>
            <a:r>
              <a:rPr lang="en-US" dirty="0" err="1" smtClean="0"/>
              <a:t>uso</a:t>
            </a:r>
            <a:r>
              <a:rPr lang="en-US" dirty="0" smtClean="0"/>
              <a:t> </a:t>
            </a:r>
            <a:r>
              <a:rPr lang="en-US" dirty="0" err="1" smtClean="0"/>
              <a:t>prático</a:t>
            </a:r>
            <a:r>
              <a:rPr lang="en-US" dirty="0" smtClean="0"/>
              <a:t>.</a:t>
            </a:r>
            <a:r>
              <a:rPr lang="en-US" sz="2800" dirty="0" smtClean="0"/>
              <a:t> </a:t>
            </a:r>
            <a:r>
              <a:rPr lang="en-US" sz="2800" dirty="0"/>
              <a:t/>
            </a:r>
            <a:br>
              <a:rPr lang="en-US" sz="2800" dirty="0"/>
            </a:br>
            <a:endParaRPr lang="en-US" dirty="0"/>
          </a:p>
        </p:txBody>
      </p:sp>
      <p:sp>
        <p:nvSpPr>
          <p:cNvPr id="39960" name="AutoShape 2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Principiante</a:t>
            </a:r>
            <a:r>
              <a:rPr lang="en-US" sz="2400" dirty="0" smtClean="0">
                <a:solidFill>
                  <a:srgbClr val="FFCC00"/>
                </a:solidFill>
              </a:rPr>
              <a:t> - Alto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9961" name="AutoShape 2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Intermedio</a:t>
            </a:r>
            <a:r>
              <a:rPr lang="en-US" sz="2400" dirty="0" smtClean="0">
                <a:solidFill>
                  <a:srgbClr val="FFCC00"/>
                </a:solidFill>
              </a:rPr>
              <a:t> - Alto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9962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8582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2800" dirty="0" smtClean="0">
              <a:solidFill>
                <a:srgbClr val="FFCC00"/>
              </a:solidFill>
            </a:endParaRPr>
          </a:p>
          <a:p>
            <a:pPr algn="ctr"/>
            <a:r>
              <a:rPr lang="es-ES" sz="2800" dirty="0" smtClean="0">
                <a:solidFill>
                  <a:srgbClr val="FFCC00"/>
                </a:solidFill>
              </a:rPr>
              <a:t>Intermedio - Bajo</a:t>
            </a:r>
            <a:endParaRPr lang="en-US" sz="2800" dirty="0" smtClean="0">
              <a:solidFill>
                <a:schemeClr val="tx2"/>
              </a:solidFill>
            </a:endParaRPr>
          </a:p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9970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A</a:t>
            </a:r>
            <a:endParaRPr lang="en-US" sz="2800"/>
          </a:p>
        </p:txBody>
      </p:sp>
      <p:sp>
        <p:nvSpPr>
          <p:cNvPr id="39971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C</a:t>
            </a:r>
            <a:endParaRPr lang="en-US" sz="2800"/>
          </a:p>
        </p:txBody>
      </p:sp>
      <p:sp>
        <p:nvSpPr>
          <p:cNvPr id="39972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D</a:t>
            </a:r>
            <a:endParaRPr lang="en-US" sz="2800"/>
          </a:p>
        </p:txBody>
      </p:sp>
      <p:sp>
        <p:nvSpPr>
          <p:cNvPr id="39973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B</a:t>
            </a:r>
            <a:endParaRPr lang="en-US" sz="2800"/>
          </a:p>
        </p:txBody>
      </p:sp>
      <p:sp>
        <p:nvSpPr>
          <p:cNvPr id="39989" name="Oval 53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39990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39991" name="Picture 5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9992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288" y="0"/>
                </a:cxn>
                <a:cxn ang="0">
                  <a:pos x="576" y="336"/>
                </a:cxn>
                <a:cxn ang="0">
                  <a:pos x="864" y="0"/>
                </a:cxn>
                <a:cxn ang="0">
                  <a:pos x="1104" y="336"/>
                </a:cxn>
                <a:cxn ang="0">
                  <a:pos x="1392" y="0"/>
                </a:cxn>
                <a:cxn ang="0">
                  <a:pos x="1632" y="336"/>
                </a:cxn>
                <a:cxn ang="0">
                  <a:pos x="1920" y="0"/>
                </a:cxn>
                <a:cxn ang="0">
                  <a:pos x="2160" y="336"/>
                </a:cxn>
                <a:cxn ang="0">
                  <a:pos x="2448" y="0"/>
                </a:cxn>
                <a:cxn ang="0">
                  <a:pos x="2736" y="336"/>
                </a:cxn>
                <a:cxn ang="0">
                  <a:pos x="3024" y="0"/>
                </a:cxn>
                <a:cxn ang="0">
                  <a:pos x="3264" y="336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993" name="Oval 57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9994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39995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996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997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998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99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00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001" name="Oval 65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1" grpId="0" animBg="1" autoUpdateAnimBg="0"/>
      <p:bldP spid="39959" grpId="0" build="p" autoUpdateAnimBg="0" advAuto="1000"/>
      <p:bldP spid="39960" grpId="0" animBg="1" autoUpdateAnimBg="0"/>
      <p:bldP spid="39961" grpId="0" animBg="1" autoUpdateAnimBg="0"/>
      <p:bldP spid="39962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Template by Bill Arcuri, WCSD</a:t>
            </a:r>
          </a:p>
        </p:txBody>
      </p:sp>
      <p:grpSp>
        <p:nvGrpSpPr>
          <p:cNvPr id="46146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46147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48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49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50" name="AutoShape 70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151" name="AutoShape 71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152" name="AutoShape 72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153" name="AutoShape 73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46095" name="AutoShape 1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0413"/>
            <a:ext cx="4500563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err="1" smtClean="0">
                <a:solidFill>
                  <a:schemeClr val="tx2"/>
                </a:solidFill>
              </a:rPr>
              <a:t>Intermedio</a:t>
            </a:r>
            <a:r>
              <a:rPr lang="en-US" sz="2800" dirty="0" smtClean="0">
                <a:solidFill>
                  <a:schemeClr val="tx2"/>
                </a:solidFill>
              </a:rPr>
              <a:t> - </a:t>
            </a:r>
            <a:r>
              <a:rPr lang="en-US" sz="2800" dirty="0" err="1" smtClean="0">
                <a:solidFill>
                  <a:schemeClr val="tx2"/>
                </a:solidFill>
              </a:rPr>
              <a:t>Bajo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46103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814754"/>
            <a:ext cx="7772400" cy="1143000"/>
          </a:xfrm>
        </p:spPr>
        <p:txBody>
          <a:bodyPr/>
          <a:lstStyle/>
          <a:p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escribir</a:t>
            </a:r>
            <a:r>
              <a:rPr lang="en-US" dirty="0" smtClean="0"/>
              <a:t> </a:t>
            </a:r>
            <a:r>
              <a:rPr lang="en-US" dirty="0" err="1" smtClean="0"/>
              <a:t>usando</a:t>
            </a:r>
            <a:r>
              <a:rPr lang="en-US" dirty="0" smtClean="0"/>
              <a:t> un </a:t>
            </a:r>
            <a:r>
              <a:rPr lang="en-US" dirty="0" err="1" smtClean="0"/>
              <a:t>estilo</a:t>
            </a:r>
            <a:r>
              <a:rPr lang="en-US" dirty="0" smtClean="0"/>
              <a:t>, </a:t>
            </a:r>
            <a:r>
              <a:rPr lang="en-US" dirty="0" err="1" smtClean="0"/>
              <a:t>lenguaje</a:t>
            </a:r>
            <a:r>
              <a:rPr lang="en-US" dirty="0" smtClean="0"/>
              <a:t> y </a:t>
            </a:r>
            <a:r>
              <a:rPr lang="en-US" dirty="0" err="1" smtClean="0"/>
              <a:t>tono</a:t>
            </a:r>
            <a:r>
              <a:rPr lang="en-US" dirty="0" smtClean="0"/>
              <a:t> </a:t>
            </a:r>
            <a:r>
              <a:rPr lang="en-US" dirty="0" err="1" smtClean="0"/>
              <a:t>apropiado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el </a:t>
            </a:r>
            <a:r>
              <a:rPr lang="en-US" dirty="0" err="1" smtClean="0"/>
              <a:t>público</a:t>
            </a:r>
            <a:r>
              <a:rPr lang="en-US" dirty="0" smtClean="0"/>
              <a:t> </a:t>
            </a:r>
            <a:r>
              <a:rPr lang="en-US" dirty="0" err="1" smtClean="0"/>
              <a:t>yel</a:t>
            </a:r>
            <a:r>
              <a:rPr lang="en-US" dirty="0" smtClean="0"/>
              <a:t> </a:t>
            </a:r>
            <a:r>
              <a:rPr lang="en-US" dirty="0" err="1" smtClean="0"/>
              <a:t>propósito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>. </a:t>
            </a:r>
            <a:r>
              <a:rPr lang="en-US" dirty="0" smtClean="0"/>
              <a:t>	</a:t>
            </a:r>
          </a:p>
        </p:txBody>
      </p:sp>
      <p:sp>
        <p:nvSpPr>
          <p:cNvPr id="46104" name="AutoShape 2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063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Intermedio</a:t>
            </a:r>
            <a:r>
              <a:rPr lang="en-US" sz="2400" dirty="0" smtClean="0">
                <a:solidFill>
                  <a:srgbClr val="FFCC00"/>
                </a:solidFill>
              </a:rPr>
              <a:t> - </a:t>
            </a:r>
            <a:r>
              <a:rPr lang="en-US" sz="2400" dirty="0" err="1" smtClean="0">
                <a:solidFill>
                  <a:srgbClr val="FFCC00"/>
                </a:solidFill>
              </a:rPr>
              <a:t>Medio</a:t>
            </a:r>
            <a:endParaRPr lang="en-US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46105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400" dirty="0" smtClean="0">
                <a:solidFill>
                  <a:srgbClr val="FFCC00"/>
                </a:solidFill>
              </a:rPr>
              <a:t>Avanzado</a:t>
            </a:r>
            <a:endParaRPr lang="en-US" sz="2400" dirty="0">
              <a:solidFill>
                <a:srgbClr val="FFCC00"/>
              </a:solidFill>
              <a:cs typeface="Arial" charset="0"/>
            </a:endParaRPr>
          </a:p>
        </p:txBody>
      </p:sp>
      <p:sp>
        <p:nvSpPr>
          <p:cNvPr id="46106" name="AutoShape 2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Intermedio</a:t>
            </a:r>
            <a:r>
              <a:rPr lang="en-US" sz="2400" dirty="0" smtClean="0">
                <a:solidFill>
                  <a:srgbClr val="FFCC00"/>
                </a:solidFill>
              </a:rPr>
              <a:t> - Alto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6114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A</a:t>
            </a:r>
            <a:endParaRPr lang="en-US" sz="2800"/>
          </a:p>
        </p:txBody>
      </p:sp>
      <p:sp>
        <p:nvSpPr>
          <p:cNvPr id="46115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C</a:t>
            </a:r>
            <a:endParaRPr lang="en-US" sz="2800"/>
          </a:p>
        </p:txBody>
      </p:sp>
      <p:sp>
        <p:nvSpPr>
          <p:cNvPr id="46116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D</a:t>
            </a:r>
            <a:endParaRPr lang="en-US" sz="2800"/>
          </a:p>
        </p:txBody>
      </p:sp>
      <p:sp>
        <p:nvSpPr>
          <p:cNvPr id="46117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B</a:t>
            </a:r>
            <a:endParaRPr lang="en-US" sz="2800"/>
          </a:p>
        </p:txBody>
      </p:sp>
      <p:sp>
        <p:nvSpPr>
          <p:cNvPr id="46133" name="Oval 53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46134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46135" name="Picture 5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6136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288" y="0"/>
                </a:cxn>
                <a:cxn ang="0">
                  <a:pos x="576" y="336"/>
                </a:cxn>
                <a:cxn ang="0">
                  <a:pos x="864" y="0"/>
                </a:cxn>
                <a:cxn ang="0">
                  <a:pos x="1104" y="336"/>
                </a:cxn>
                <a:cxn ang="0">
                  <a:pos x="1392" y="0"/>
                </a:cxn>
                <a:cxn ang="0">
                  <a:pos x="1632" y="336"/>
                </a:cxn>
                <a:cxn ang="0">
                  <a:pos x="1920" y="0"/>
                </a:cxn>
                <a:cxn ang="0">
                  <a:pos x="2160" y="336"/>
                </a:cxn>
                <a:cxn ang="0">
                  <a:pos x="2448" y="0"/>
                </a:cxn>
                <a:cxn ang="0">
                  <a:pos x="2736" y="336"/>
                </a:cxn>
                <a:cxn ang="0">
                  <a:pos x="3024" y="0"/>
                </a:cxn>
                <a:cxn ang="0">
                  <a:pos x="3264" y="336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6137" name="Oval 57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6138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46139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140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141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142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43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44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6145" name="Oval 65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95" grpId="0" animBg="1" autoUpdateAnimBg="0"/>
      <p:bldP spid="46103" grpId="0" build="p" autoUpdateAnimBg="0" advAuto="1000"/>
      <p:bldP spid="46104" grpId="0" animBg="1" autoUpdateAnimBg="0"/>
      <p:bldP spid="46105" grpId="0" animBg="1" autoUpdateAnimBg="0"/>
      <p:bldP spid="46106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Template by Bill Arcuri, WCSD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53218" y="749300"/>
            <a:ext cx="5020457" cy="4737100"/>
          </a:xfrm>
        </p:spPr>
        <p:txBody>
          <a:bodyPr/>
          <a:lstStyle/>
          <a:p>
            <a:pPr algn="ctr"/>
            <a:r>
              <a:rPr lang="en-US" sz="6000" dirty="0" err="1" smtClean="0"/>
              <a:t>Niveles</a:t>
            </a:r>
            <a:r>
              <a:rPr lang="en-US" sz="6000" dirty="0" smtClean="0"/>
              <a:t> de </a:t>
            </a:r>
            <a:r>
              <a:rPr lang="en-US" sz="6000" dirty="0" err="1" smtClean="0"/>
              <a:t>competencia</a:t>
            </a:r>
            <a:r>
              <a:rPr lang="en-US" sz="6000" dirty="0" smtClean="0"/>
              <a:t> </a:t>
            </a:r>
            <a:r>
              <a:rPr lang="en-US" sz="6000" dirty="0" err="1" smtClean="0"/>
              <a:t>lingüística</a:t>
            </a:r>
            <a:r>
              <a:rPr lang="en-US" sz="6000" dirty="0" smtClean="0"/>
              <a:t> (ACTFL)</a:t>
            </a:r>
            <a:endParaRPr lang="en-US" sz="6000" dirty="0"/>
          </a:p>
        </p:txBody>
      </p:sp>
      <p:pic>
        <p:nvPicPr>
          <p:cNvPr id="27705" name="Picture 57"/>
          <p:cNvPicPr>
            <a:picLocks noChangeAspect="1" noChangeArrowheads="1"/>
          </p:cNvPicPr>
          <p:nvPr/>
        </p:nvPicPr>
        <p:blipFill>
          <a:blip r:embed="rId3" cstate="print"/>
          <a:srcRect l="57834" t="16331" r="20840" b="42715"/>
          <a:stretch>
            <a:fillRect/>
          </a:stretch>
        </p:blipFill>
        <p:spPr bwMode="auto">
          <a:xfrm>
            <a:off x="5570807" y="304800"/>
            <a:ext cx="3420794" cy="614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706" name="Text Box 58"/>
          <p:cNvSpPr txBox="1">
            <a:spLocks noChangeArrowheads="1"/>
          </p:cNvSpPr>
          <p:nvPr/>
        </p:nvSpPr>
        <p:spPr bwMode="auto">
          <a:xfrm>
            <a:off x="5852160" y="204592"/>
            <a:ext cx="3291840" cy="611385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>
              <a:spcBef>
                <a:spcPct val="22000"/>
              </a:spcBef>
            </a:pPr>
            <a:endParaRPr lang="en-US" sz="1800" dirty="0">
              <a:solidFill>
                <a:srgbClr val="FF9933"/>
              </a:solidFill>
              <a:latin typeface="Bodoni" pitchFamily="18" charset="0"/>
              <a:hlinkClick r:id="rId4" action="ppaction://hlinksldjump"/>
            </a:endParaRPr>
          </a:p>
          <a:p>
            <a:pPr algn="l">
              <a:spcBef>
                <a:spcPct val="22000"/>
              </a:spcBef>
            </a:pPr>
            <a:endParaRPr lang="en-US" sz="1800" dirty="0">
              <a:solidFill>
                <a:srgbClr val="FF9933"/>
              </a:solidFill>
              <a:latin typeface="Bodoni" pitchFamily="18" charset="0"/>
              <a:hlinkClick r:id="rId4" action="ppaction://hlinksldjump"/>
            </a:endParaRPr>
          </a:p>
          <a:p>
            <a:pPr algn="l">
              <a:spcBef>
                <a:spcPct val="22000"/>
              </a:spcBef>
            </a:pPr>
            <a:endParaRPr lang="en-US" sz="1800" dirty="0">
              <a:solidFill>
                <a:srgbClr val="FF9933"/>
              </a:solidFill>
              <a:latin typeface="Bodoni" pitchFamily="18" charset="0"/>
              <a:hlinkClick r:id="rId4" action="ppaction://hlinksldjump"/>
            </a:endParaRPr>
          </a:p>
          <a:p>
            <a:pPr algn="l">
              <a:spcBef>
                <a:spcPct val="22000"/>
              </a:spcBef>
            </a:pPr>
            <a:r>
              <a:rPr lang="en-US" sz="1800" dirty="0" smtClean="0">
                <a:solidFill>
                  <a:srgbClr val="FF9933"/>
                </a:solidFill>
                <a:latin typeface="Bodoni" pitchFamily="18" charset="0"/>
                <a:hlinkClick r:id="rId5" action="ppaction://hlinksldjump">
                  <a:snd r:embed="rId6" name="nextquestion.wav"/>
                </a:hlinkClick>
              </a:rPr>
              <a:t>________________________</a:t>
            </a:r>
            <a:r>
              <a:rPr lang="en-US" sz="1800" dirty="0" smtClean="0">
                <a:solidFill>
                  <a:srgbClr val="FF9933"/>
                </a:solidFill>
                <a:latin typeface="Bodoni" pitchFamily="18" charset="0"/>
                <a:hlinkClick r:id="rId4" action="ppaction://hlinksldjump"/>
              </a:rPr>
              <a:t> </a:t>
            </a:r>
            <a:endParaRPr lang="en-US" sz="1800" dirty="0">
              <a:solidFill>
                <a:srgbClr val="FF9933"/>
              </a:solidFill>
              <a:latin typeface="Bodoni" pitchFamily="18" charset="0"/>
              <a:hlinkClick r:id="rId4" action="ppaction://hlinksldjump"/>
            </a:endParaRPr>
          </a:p>
          <a:p>
            <a:pPr algn="l">
              <a:spcBef>
                <a:spcPct val="22000"/>
              </a:spcBef>
            </a:pP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7" action="ppaction://hlinksldjump">
                  <a:snd r:embed="rId6" name="nextquestion.wav"/>
                </a:hlinkClick>
              </a:rPr>
              <a:t>_____________________</a:t>
            </a: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4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8" action="ppaction://hlinksldjump">
                  <a:snd r:embed="rId6" name="nextquestion.wav"/>
                </a:hlinkClick>
              </a:rPr>
              <a:t>_____________________</a:t>
            </a: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4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9" action="ppaction://hlinksldjump">
                  <a:snd r:embed="rId6" name="nextquestion.wav"/>
                </a:hlinkClick>
              </a:rPr>
              <a:t>_____________________</a:t>
            </a: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4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10" action="ppaction://hlinksldjump">
                  <a:snd r:embed="rId6" name="nextquestion.wav"/>
                </a:hlinkClick>
              </a:rPr>
              <a:t>___________________</a:t>
            </a: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10" action="ppaction://hlinksldjump"/>
              </a:rPr>
              <a:t> </a:t>
            </a:r>
            <a:endParaRPr lang="en-US" sz="1800" dirty="0">
              <a:solidFill>
                <a:srgbClr val="FF9933"/>
              </a:solidFill>
              <a:latin typeface="Bodoni" pitchFamily="18" charset="0"/>
              <a:hlinkClick r:id="rId4" action="ppaction://hlinksldjump"/>
            </a:endParaRPr>
          </a:p>
          <a:p>
            <a:pPr algn="l">
              <a:spcBef>
                <a:spcPct val="22000"/>
              </a:spcBef>
            </a:pP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11" action="ppaction://hlinksldjump">
                  <a:snd r:embed="rId6" name="nextquestion.wav"/>
                </a:hlinkClick>
              </a:rPr>
              <a:t>___________________</a:t>
            </a: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4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12" action="ppaction://hlinksldjump">
                  <a:snd r:embed="rId6" name="nextquestion.wav"/>
                </a:hlinkClick>
              </a:rPr>
              <a:t>__________________</a:t>
            </a: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4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13" action="ppaction://hlinksldjump">
                  <a:snd r:embed="rId6" name="nextquestion.wav"/>
                </a:hlinkClick>
              </a:rPr>
              <a:t>_________________</a:t>
            </a: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4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14" action="ppaction://hlinksldjump">
                  <a:snd r:embed="rId6" name="nextquestion.wav"/>
                </a:hlinkClick>
              </a:rPr>
              <a:t>_________________</a:t>
            </a: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4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15" action="ppaction://hlinksldjump">
                  <a:snd r:embed="rId6" name="nextquestion.wav"/>
                </a:hlinkClick>
              </a:rPr>
              <a:t>_________________</a:t>
            </a: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4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16" action="ppaction://hlinksldjump">
                  <a:snd r:embed="rId6" name="nextquestion.wav"/>
                </a:hlinkClick>
              </a:rPr>
              <a:t>_________________</a:t>
            </a: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4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17" action="ppaction://hlinksldjump">
                  <a:snd r:embed="rId6" name="nextquestion.wav"/>
                </a:hlinkClick>
              </a:rPr>
              <a:t>______________</a:t>
            </a: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4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18" action="ppaction://hlinksldjump">
                  <a:snd r:embed="rId6" name="nextquestion.wav"/>
                </a:hlinkClick>
              </a:rPr>
              <a:t>______________</a:t>
            </a: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4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19" action="ppaction://hlinksldjump">
                  <a:snd r:embed="rId6" name="nextquestion.wav"/>
                </a:hlinkClick>
              </a:rPr>
              <a:t>______________</a:t>
            </a: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4" action="ppaction://hlinksldjump"/>
              </a:rPr>
              <a:t> </a:t>
            </a:r>
          </a:p>
          <a:p>
            <a:pPr algn="l">
              <a:spcBef>
                <a:spcPct val="22000"/>
              </a:spcBef>
            </a:pPr>
            <a:r>
              <a:rPr lang="en-US" sz="1800" dirty="0">
                <a:solidFill>
                  <a:srgbClr val="FF9933"/>
                </a:solidFill>
                <a:latin typeface="Bodoni" pitchFamily="18" charset="0"/>
                <a:hlinkClick r:id="rId4" action="ppaction://hlinksldjump">
                  <a:snd r:embed="rId20" name="lets play.wav"/>
                </a:hlinkClick>
              </a:rPr>
              <a:t>______________</a:t>
            </a:r>
            <a:endParaRPr lang="en-US" sz="1800" dirty="0">
              <a:solidFill>
                <a:srgbClr val="FF9933"/>
              </a:solidFill>
              <a:latin typeface="Bodoni" pitchFamily="18" charset="0"/>
              <a:hlinkClick r:id="rId4" action="ppaction://hlinksldjump"/>
            </a:endParaRPr>
          </a:p>
        </p:txBody>
      </p:sp>
      <p:grpSp>
        <p:nvGrpSpPr>
          <p:cNvPr id="27710" name="Group 62"/>
          <p:cNvGrpSpPr>
            <a:grpSpLocks/>
          </p:cNvGrpSpPr>
          <p:nvPr/>
        </p:nvGrpSpPr>
        <p:grpSpPr bwMode="auto">
          <a:xfrm>
            <a:off x="914400" y="5486400"/>
            <a:ext cx="4267200" cy="641350"/>
            <a:chOff x="528" y="3456"/>
            <a:chExt cx="2880" cy="404"/>
          </a:xfrm>
        </p:grpSpPr>
        <p:sp>
          <p:nvSpPr>
            <p:cNvPr id="27708" name="Text Box 60"/>
            <p:cNvSpPr txBox="1">
              <a:spLocks noChangeArrowheads="1"/>
            </p:cNvSpPr>
            <p:nvPr/>
          </p:nvSpPr>
          <p:spPr bwMode="auto">
            <a:xfrm>
              <a:off x="528" y="3456"/>
              <a:ext cx="2640" cy="404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800" b="0">
                  <a:solidFill>
                    <a:schemeClr val="tx1"/>
                  </a:solidFill>
                </a:rPr>
                <a:t>Click the appropriate dollar amount at right to proceed to the question</a:t>
              </a:r>
            </a:p>
          </p:txBody>
        </p:sp>
        <p:sp>
          <p:nvSpPr>
            <p:cNvPr id="27709" name="Line 61"/>
            <p:cNvSpPr>
              <a:spLocks noChangeShapeType="1"/>
            </p:cNvSpPr>
            <p:nvPr/>
          </p:nvSpPr>
          <p:spPr bwMode="auto">
            <a:xfrm>
              <a:off x="3120" y="3648"/>
              <a:ext cx="288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Template by Bill Arcuri, WCSD</a:t>
            </a:r>
          </a:p>
        </p:txBody>
      </p:sp>
      <p:grpSp>
        <p:nvGrpSpPr>
          <p:cNvPr id="44098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44099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00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01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02" name="AutoShape 70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103" name="AutoShape 71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104" name="AutoShape 72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105" name="AutoShape 73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44047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7945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2400" dirty="0" smtClean="0">
              <a:solidFill>
                <a:srgbClr val="FFCC00"/>
              </a:solidFill>
            </a:endParaRPr>
          </a:p>
          <a:p>
            <a:pPr algn="ctr"/>
            <a:endParaRPr lang="en-US" sz="2400" dirty="0" smtClean="0">
              <a:solidFill>
                <a:srgbClr val="FFCC00"/>
              </a:solidFill>
            </a:endParaRPr>
          </a:p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Principiante</a:t>
            </a:r>
            <a:r>
              <a:rPr lang="en-US" sz="2400" dirty="0" smtClean="0">
                <a:solidFill>
                  <a:srgbClr val="FFCC00"/>
                </a:solidFill>
              </a:rPr>
              <a:t> - Alto</a:t>
            </a:r>
            <a:endParaRPr lang="en-US" sz="2400" dirty="0" smtClean="0">
              <a:solidFill>
                <a:srgbClr val="FFCC00"/>
              </a:solidFill>
            </a:endParaRPr>
          </a:p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4055" name="Rectangle 2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z="3200" dirty="0" err="1" smtClean="0"/>
              <a:t>Puede</a:t>
            </a:r>
            <a:r>
              <a:rPr lang="en-US" sz="3200" dirty="0" smtClean="0"/>
              <a:t> </a:t>
            </a:r>
            <a:r>
              <a:rPr lang="en-US" sz="3200" dirty="0" err="1" smtClean="0"/>
              <a:t>dar</a:t>
            </a:r>
            <a:r>
              <a:rPr lang="en-US" sz="3200" dirty="0" smtClean="0"/>
              <a:t> </a:t>
            </a:r>
            <a:r>
              <a:rPr lang="en-US" sz="3200" dirty="0" err="1" smtClean="0"/>
              <a:t>instrucciones</a:t>
            </a:r>
            <a:r>
              <a:rPr lang="en-US" sz="3200" dirty="0" smtClean="0"/>
              <a:t> </a:t>
            </a:r>
            <a:r>
              <a:rPr lang="en-US" sz="3200" dirty="0" err="1" smtClean="0"/>
              <a:t>básicas</a:t>
            </a:r>
            <a:r>
              <a:rPr lang="en-US" sz="3200" dirty="0" smtClean="0"/>
              <a:t> </a:t>
            </a:r>
            <a:r>
              <a:rPr lang="en-US" sz="3200" dirty="0" err="1" smtClean="0"/>
              <a:t>acerca</a:t>
            </a:r>
            <a:r>
              <a:rPr lang="en-US" sz="3200" dirty="0" smtClean="0"/>
              <a:t> de </a:t>
            </a:r>
            <a:r>
              <a:rPr lang="en-US" sz="3200" dirty="0" err="1" smtClean="0"/>
              <a:t>cómo</a:t>
            </a:r>
            <a:r>
              <a:rPr lang="en-US" sz="3200" dirty="0" smtClean="0"/>
              <a:t> </a:t>
            </a:r>
            <a:r>
              <a:rPr lang="en-US" sz="3200" dirty="0" err="1" smtClean="0"/>
              <a:t>hacer</a:t>
            </a:r>
            <a:r>
              <a:rPr lang="en-US" sz="3200" dirty="0" smtClean="0"/>
              <a:t> </a:t>
            </a:r>
            <a:r>
              <a:rPr lang="en-US" sz="3200" dirty="0" err="1" smtClean="0"/>
              <a:t>algo</a:t>
            </a:r>
            <a:r>
              <a:rPr lang="en-US" sz="3200" dirty="0" smtClean="0"/>
              <a:t> </a:t>
            </a:r>
            <a:r>
              <a:rPr lang="en-US" sz="3200" dirty="0" err="1" smtClean="0"/>
              <a:t>usando</a:t>
            </a:r>
            <a:r>
              <a:rPr lang="en-US" sz="3200" dirty="0" smtClean="0"/>
              <a:t> </a:t>
            </a:r>
            <a:r>
              <a:rPr lang="en-US" sz="3200" dirty="0" err="1" smtClean="0"/>
              <a:t>oraciones</a:t>
            </a:r>
            <a:r>
              <a:rPr lang="en-US" sz="3200" dirty="0" smtClean="0"/>
              <a:t> </a:t>
            </a:r>
            <a:r>
              <a:rPr lang="en-US" sz="3200" dirty="0" err="1" smtClean="0"/>
              <a:t>sencillas</a:t>
            </a:r>
            <a:r>
              <a:rPr lang="en-US" sz="3200" dirty="0" smtClean="0"/>
              <a:t>.</a:t>
            </a:r>
            <a:endParaRPr lang="en-US" sz="3200" dirty="0" smtClean="0"/>
          </a:p>
        </p:txBody>
      </p:sp>
      <p:sp>
        <p:nvSpPr>
          <p:cNvPr id="44056" name="AutoShape 2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400" dirty="0" smtClean="0">
                <a:solidFill>
                  <a:srgbClr val="FFCC00"/>
                </a:solidFill>
              </a:rPr>
              <a:t>Intermedio - Bajo</a:t>
            </a:r>
            <a:endParaRPr lang="en-US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44057" name="AutoShape 2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Intermedio</a:t>
            </a:r>
            <a:r>
              <a:rPr lang="en-US" sz="2400" dirty="0" smtClean="0">
                <a:solidFill>
                  <a:srgbClr val="FFCC00"/>
                </a:solidFill>
              </a:rPr>
              <a:t> - </a:t>
            </a:r>
            <a:r>
              <a:rPr lang="en-US" sz="2400" dirty="0" err="1" smtClean="0">
                <a:solidFill>
                  <a:srgbClr val="FFCC00"/>
                </a:solidFill>
              </a:rPr>
              <a:t>Medio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4058" name="AutoShape 2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Principiante</a:t>
            </a:r>
            <a:r>
              <a:rPr lang="en-US" sz="2400" dirty="0" smtClean="0">
                <a:solidFill>
                  <a:srgbClr val="FFCC00"/>
                </a:solidFill>
              </a:rPr>
              <a:t> - </a:t>
            </a:r>
            <a:r>
              <a:rPr lang="en-US" sz="2400" dirty="0" err="1" smtClean="0">
                <a:solidFill>
                  <a:srgbClr val="FFCC00"/>
                </a:solidFill>
              </a:rPr>
              <a:t>Medio</a:t>
            </a:r>
            <a:endParaRPr lang="en-US" sz="2400" dirty="0">
              <a:solidFill>
                <a:srgbClr val="FFCC00"/>
              </a:solidFill>
            </a:endParaRPr>
          </a:p>
        </p:txBody>
      </p:sp>
      <p:sp>
        <p:nvSpPr>
          <p:cNvPr id="44066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A</a:t>
            </a:r>
            <a:endParaRPr lang="en-US" sz="2800"/>
          </a:p>
        </p:txBody>
      </p:sp>
      <p:sp>
        <p:nvSpPr>
          <p:cNvPr id="44067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C</a:t>
            </a:r>
            <a:endParaRPr lang="en-US" sz="2800"/>
          </a:p>
        </p:txBody>
      </p:sp>
      <p:sp>
        <p:nvSpPr>
          <p:cNvPr id="44068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D</a:t>
            </a:r>
            <a:endParaRPr lang="en-US" sz="2800"/>
          </a:p>
        </p:txBody>
      </p:sp>
      <p:sp>
        <p:nvSpPr>
          <p:cNvPr id="44069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B</a:t>
            </a:r>
            <a:endParaRPr lang="en-US" sz="2800"/>
          </a:p>
        </p:txBody>
      </p:sp>
      <p:sp>
        <p:nvSpPr>
          <p:cNvPr id="44085" name="Oval 53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44086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44087" name="Picture 5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4088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288" y="0"/>
                </a:cxn>
                <a:cxn ang="0">
                  <a:pos x="576" y="336"/>
                </a:cxn>
                <a:cxn ang="0">
                  <a:pos x="864" y="0"/>
                </a:cxn>
                <a:cxn ang="0">
                  <a:pos x="1104" y="336"/>
                </a:cxn>
                <a:cxn ang="0">
                  <a:pos x="1392" y="0"/>
                </a:cxn>
                <a:cxn ang="0">
                  <a:pos x="1632" y="336"/>
                </a:cxn>
                <a:cxn ang="0">
                  <a:pos x="1920" y="0"/>
                </a:cxn>
                <a:cxn ang="0">
                  <a:pos x="2160" y="336"/>
                </a:cxn>
                <a:cxn ang="0">
                  <a:pos x="2448" y="0"/>
                </a:cxn>
                <a:cxn ang="0">
                  <a:pos x="2736" y="336"/>
                </a:cxn>
                <a:cxn ang="0">
                  <a:pos x="3024" y="0"/>
                </a:cxn>
                <a:cxn ang="0">
                  <a:pos x="3264" y="336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4089" name="Oval 57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69473" y="3724709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4090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44091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4092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4093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4094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95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96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4097" name="Oval 65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7" grpId="0" animBg="1" autoUpdateAnimBg="0"/>
      <p:bldP spid="44055" grpId="0" build="p" autoUpdateAnimBg="0" advAuto="1000"/>
      <p:bldP spid="44056" grpId="0" animBg="1" autoUpdateAnimBg="0"/>
      <p:bldP spid="44057" grpId="0" animBg="1" autoUpdateAnimBg="0"/>
      <p:bldP spid="44058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Template by Bill Arcuri, WCSD</a:t>
            </a:r>
          </a:p>
        </p:txBody>
      </p:sp>
      <p:grpSp>
        <p:nvGrpSpPr>
          <p:cNvPr id="41026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41027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28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29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30" name="AutoShape 70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031" name="AutoShape 71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032" name="AutoShape 72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033" name="AutoShape 73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40975" name="AutoShape 1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18655" y="4584268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err="1" smtClean="0">
                <a:solidFill>
                  <a:schemeClr val="tx2"/>
                </a:solidFill>
              </a:rPr>
              <a:t>Intermedio</a:t>
            </a:r>
            <a:r>
              <a:rPr lang="en-US" sz="2800" dirty="0" smtClean="0">
                <a:solidFill>
                  <a:schemeClr val="tx2"/>
                </a:solidFill>
              </a:rPr>
              <a:t> - </a:t>
            </a:r>
            <a:r>
              <a:rPr lang="en-US" sz="2800" dirty="0" err="1" smtClean="0">
                <a:solidFill>
                  <a:schemeClr val="tx2"/>
                </a:solidFill>
              </a:rPr>
              <a:t>Medio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40983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713936" y="744415"/>
            <a:ext cx="7772400" cy="1143000"/>
          </a:xfrm>
        </p:spPr>
        <p:txBody>
          <a:bodyPr/>
          <a:lstStyle/>
          <a:p>
            <a:r>
              <a:rPr lang="en-US" sz="3200" dirty="0" err="1" smtClean="0"/>
              <a:t>Puede</a:t>
            </a:r>
            <a:r>
              <a:rPr lang="en-US" sz="3200" dirty="0" smtClean="0"/>
              <a:t> </a:t>
            </a:r>
            <a:r>
              <a:rPr lang="en-US" sz="3200" dirty="0" err="1" smtClean="0"/>
              <a:t>comprender</a:t>
            </a:r>
            <a:r>
              <a:rPr lang="en-US" sz="3200" dirty="0" smtClean="0"/>
              <a:t> la idea </a:t>
            </a:r>
            <a:r>
              <a:rPr lang="en-US" sz="3200" dirty="0" err="1" smtClean="0"/>
              <a:t>principaI</a:t>
            </a:r>
            <a:r>
              <a:rPr lang="en-US" sz="3200" dirty="0" smtClean="0"/>
              <a:t> y </a:t>
            </a:r>
            <a:r>
              <a:rPr lang="en-US" sz="3200" dirty="0" err="1" smtClean="0"/>
              <a:t>muchos</a:t>
            </a:r>
            <a:r>
              <a:rPr lang="en-US" sz="3200" dirty="0" smtClean="0"/>
              <a:t> </a:t>
            </a:r>
            <a:r>
              <a:rPr lang="en-US" sz="3200" dirty="0" err="1" smtClean="0"/>
              <a:t>detalles</a:t>
            </a:r>
            <a:r>
              <a:rPr lang="en-US" sz="3200" dirty="0" smtClean="0"/>
              <a:t> de </a:t>
            </a:r>
            <a:r>
              <a:rPr lang="en-US" sz="3200" dirty="0" err="1" smtClean="0"/>
              <a:t>textos</a:t>
            </a:r>
            <a:r>
              <a:rPr lang="en-US" sz="3200" dirty="0" smtClean="0"/>
              <a:t> con </a:t>
            </a:r>
            <a:r>
              <a:rPr lang="en-US" sz="3200" dirty="0" err="1" smtClean="0"/>
              <a:t>vocabulario</a:t>
            </a:r>
            <a:r>
              <a:rPr lang="en-US" sz="3200" dirty="0" smtClean="0"/>
              <a:t> no familiar al leer </a:t>
            </a:r>
            <a:r>
              <a:rPr lang="en-US" sz="3200" dirty="0" err="1" smtClean="0"/>
              <a:t>por</a:t>
            </a:r>
            <a:r>
              <a:rPr lang="en-US" sz="3200" dirty="0" smtClean="0"/>
              <a:t> placer.</a:t>
            </a:r>
            <a:endParaRPr lang="en-US" sz="3200" dirty="0" smtClean="0"/>
          </a:p>
        </p:txBody>
      </p:sp>
      <p:sp>
        <p:nvSpPr>
          <p:cNvPr id="40984" name="AutoShape 2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err="1" smtClean="0">
                <a:solidFill>
                  <a:schemeClr val="tx2"/>
                </a:solidFill>
              </a:rPr>
              <a:t>Avanzado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40985" name="AutoShape 2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66095" y="5601566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Intermedio</a:t>
            </a:r>
            <a:r>
              <a:rPr lang="en-US" sz="2400" dirty="0" smtClean="0">
                <a:solidFill>
                  <a:srgbClr val="FFCC00"/>
                </a:solidFill>
              </a:rPr>
              <a:t> - </a:t>
            </a:r>
            <a:r>
              <a:rPr lang="en-US" sz="2400" dirty="0" err="1" smtClean="0">
                <a:solidFill>
                  <a:srgbClr val="FFCC00"/>
                </a:solidFill>
              </a:rPr>
              <a:t>Bajo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0986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52963" y="45815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chemeClr val="tx2"/>
                </a:solidFill>
              </a:rPr>
              <a:t>Intermedio</a:t>
            </a:r>
            <a:r>
              <a:rPr lang="en-US" sz="2400" dirty="0" smtClean="0">
                <a:solidFill>
                  <a:schemeClr val="tx2"/>
                </a:solidFill>
              </a:rPr>
              <a:t> - Alto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40994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A</a:t>
            </a:r>
            <a:endParaRPr lang="en-US" sz="2800"/>
          </a:p>
        </p:txBody>
      </p:sp>
      <p:sp>
        <p:nvSpPr>
          <p:cNvPr id="40995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C</a:t>
            </a:r>
            <a:endParaRPr lang="en-US" sz="2800"/>
          </a:p>
        </p:txBody>
      </p:sp>
      <p:sp>
        <p:nvSpPr>
          <p:cNvPr id="40996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D</a:t>
            </a:r>
            <a:endParaRPr lang="en-US" sz="2800"/>
          </a:p>
        </p:txBody>
      </p:sp>
      <p:sp>
        <p:nvSpPr>
          <p:cNvPr id="40997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B</a:t>
            </a:r>
            <a:endParaRPr lang="en-US" sz="2800"/>
          </a:p>
        </p:txBody>
      </p:sp>
      <p:sp>
        <p:nvSpPr>
          <p:cNvPr id="41013" name="Oval 53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41014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41015" name="Picture 5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1016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288" y="0"/>
                </a:cxn>
                <a:cxn ang="0">
                  <a:pos x="576" y="336"/>
                </a:cxn>
                <a:cxn ang="0">
                  <a:pos x="864" y="0"/>
                </a:cxn>
                <a:cxn ang="0">
                  <a:pos x="1104" y="336"/>
                </a:cxn>
                <a:cxn ang="0">
                  <a:pos x="1392" y="0"/>
                </a:cxn>
                <a:cxn ang="0">
                  <a:pos x="1632" y="336"/>
                </a:cxn>
                <a:cxn ang="0">
                  <a:pos x="1920" y="0"/>
                </a:cxn>
                <a:cxn ang="0">
                  <a:pos x="2160" y="336"/>
                </a:cxn>
                <a:cxn ang="0">
                  <a:pos x="2448" y="0"/>
                </a:cxn>
                <a:cxn ang="0">
                  <a:pos x="2736" y="336"/>
                </a:cxn>
                <a:cxn ang="0">
                  <a:pos x="3024" y="0"/>
                </a:cxn>
                <a:cxn ang="0">
                  <a:pos x="3264" y="336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017" name="Oval 57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018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41019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1020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1021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1022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23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24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025" name="Oval 65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5" grpId="0" animBg="1" autoUpdateAnimBg="0"/>
      <p:bldP spid="40983" grpId="0" build="p" autoUpdateAnimBg="0" advAuto="1000"/>
      <p:bldP spid="40984" grpId="0" animBg="1" autoUpdateAnimBg="0"/>
      <p:bldP spid="40985" grpId="0" animBg="1" autoUpdateAnimBg="0"/>
      <p:bldP spid="40986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Template by Bill Arcuri, WCSD</a:t>
            </a:r>
          </a:p>
        </p:txBody>
      </p:sp>
      <p:grpSp>
        <p:nvGrpSpPr>
          <p:cNvPr id="2" name="Group 66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36931" name="Rectangle 67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32" name="Line 68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33" name="Line 69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34" name="AutoShape 70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935" name="AutoShape 71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936" name="AutoShape 72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937" name="AutoShape 73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36879" name="AutoShape 1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28600" y="4572000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400" dirty="0" smtClean="0">
                <a:solidFill>
                  <a:srgbClr val="FFCC00"/>
                </a:solidFill>
              </a:rPr>
              <a:t>Principiante - Alto</a:t>
            </a:r>
            <a:endParaRPr lang="en-US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36887" name="Rectangle 23"/>
          <p:cNvSpPr>
            <a:spLocks noGrp="1" noChangeArrowheads="1"/>
          </p:cNvSpPr>
          <p:nvPr>
            <p:ph type="title" sz="quarter"/>
          </p:nvPr>
        </p:nvSpPr>
        <p:spPr>
          <a:xfrm>
            <a:off x="713935" y="786619"/>
            <a:ext cx="7772400" cy="1143000"/>
          </a:xfrm>
        </p:spPr>
        <p:txBody>
          <a:bodyPr/>
          <a:lstStyle/>
          <a:p>
            <a:r>
              <a:rPr lang="en-US" sz="3600" dirty="0" err="1" smtClean="0"/>
              <a:t>Puede</a:t>
            </a:r>
            <a:r>
              <a:rPr lang="en-US" sz="3600" dirty="0" smtClean="0"/>
              <a:t> </a:t>
            </a:r>
            <a:r>
              <a:rPr lang="en-US" sz="3600" dirty="0" err="1" smtClean="0"/>
              <a:t>comprender</a:t>
            </a:r>
            <a:r>
              <a:rPr lang="en-US" sz="3600" dirty="0" smtClean="0"/>
              <a:t> parte de lo </a:t>
            </a:r>
            <a:r>
              <a:rPr lang="en-US" sz="3600" dirty="0" err="1" smtClean="0"/>
              <a:t>que</a:t>
            </a:r>
            <a:r>
              <a:rPr lang="en-US" sz="3600" dirty="0" smtClean="0"/>
              <a:t> la </a:t>
            </a:r>
            <a:r>
              <a:rPr lang="en-US" sz="3600" dirty="0" err="1" smtClean="0"/>
              <a:t>gente</a:t>
            </a:r>
            <a:r>
              <a:rPr lang="en-US" sz="3600" dirty="0" smtClean="0"/>
              <a:t> dice en </a:t>
            </a:r>
            <a:r>
              <a:rPr lang="en-US" sz="3600" dirty="0" err="1" smtClean="0"/>
              <a:t>una</a:t>
            </a:r>
            <a:r>
              <a:rPr lang="en-US" sz="3600" dirty="0" smtClean="0"/>
              <a:t> </a:t>
            </a:r>
            <a:r>
              <a:rPr lang="en-US" sz="3600" dirty="0" err="1" smtClean="0"/>
              <a:t>conversación</a:t>
            </a:r>
            <a:r>
              <a:rPr lang="en-US" sz="3600" dirty="0" smtClean="0"/>
              <a:t> </a:t>
            </a:r>
            <a:r>
              <a:rPr lang="en-US" sz="3600" dirty="0" err="1" smtClean="0"/>
              <a:t>si</a:t>
            </a:r>
            <a:r>
              <a:rPr lang="en-US" sz="3600" dirty="0" smtClean="0"/>
              <a:t> </a:t>
            </a:r>
            <a:r>
              <a:rPr lang="en-US" sz="3600" dirty="0" err="1" smtClean="0"/>
              <a:t>hablan</a:t>
            </a:r>
            <a:r>
              <a:rPr lang="en-US" sz="3600" dirty="0" smtClean="0"/>
              <a:t> </a:t>
            </a:r>
            <a:r>
              <a:rPr lang="en-US" sz="3600" dirty="0" err="1" smtClean="0"/>
              <a:t>sobre</a:t>
            </a:r>
            <a:r>
              <a:rPr lang="en-US" sz="3600" dirty="0" smtClean="0"/>
              <a:t> </a:t>
            </a:r>
            <a:r>
              <a:rPr lang="en-US" sz="3600" dirty="0" err="1" smtClean="0"/>
              <a:t>temas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le son </a:t>
            </a:r>
            <a:r>
              <a:rPr lang="en-US" sz="3600" dirty="0" err="1" smtClean="0"/>
              <a:t>familiares</a:t>
            </a:r>
            <a:r>
              <a:rPr lang="en-US" sz="3600" dirty="0" smtClean="0"/>
              <a:t>. </a:t>
            </a:r>
            <a:r>
              <a:rPr lang="en-US" sz="3600" dirty="0" smtClean="0"/>
              <a:t>	</a:t>
            </a:r>
          </a:p>
        </p:txBody>
      </p:sp>
      <p:sp>
        <p:nvSpPr>
          <p:cNvPr id="36888" name="AutoShape 2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61278" y="5615208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Principiante</a:t>
            </a:r>
            <a:r>
              <a:rPr lang="en-US" sz="2400" dirty="0" smtClean="0">
                <a:solidFill>
                  <a:srgbClr val="FFCC00"/>
                </a:solidFill>
              </a:rPr>
              <a:t> - </a:t>
            </a:r>
            <a:r>
              <a:rPr lang="en-US" sz="2400" dirty="0" err="1" smtClean="0">
                <a:solidFill>
                  <a:srgbClr val="FFCC00"/>
                </a:solidFill>
              </a:rPr>
              <a:t>Medio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6889" name="AutoShape 2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400" dirty="0" smtClean="0">
                <a:solidFill>
                  <a:srgbClr val="FFCC00"/>
                </a:solidFill>
              </a:rPr>
              <a:t>Intermedio - Medio</a:t>
            </a:r>
            <a:endParaRPr lang="en-US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36890" name="AutoShape 2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400" dirty="0" smtClean="0">
                <a:solidFill>
                  <a:schemeClr val="tx2"/>
                </a:solidFill>
              </a:rPr>
              <a:t>Intermedio - Bajo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36898" name="Text Box 34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A</a:t>
            </a:r>
            <a:endParaRPr lang="en-US" sz="2800"/>
          </a:p>
        </p:txBody>
      </p:sp>
      <p:sp>
        <p:nvSpPr>
          <p:cNvPr id="36899" name="Text Box 35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C</a:t>
            </a:r>
            <a:endParaRPr lang="en-US" sz="2800"/>
          </a:p>
        </p:txBody>
      </p:sp>
      <p:sp>
        <p:nvSpPr>
          <p:cNvPr id="36900" name="Text Box 36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D</a:t>
            </a:r>
            <a:endParaRPr lang="en-US" sz="2800"/>
          </a:p>
        </p:txBody>
      </p:sp>
      <p:sp>
        <p:nvSpPr>
          <p:cNvPr id="36901" name="Text Box 37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B</a:t>
            </a:r>
            <a:endParaRPr lang="en-US" sz="2800"/>
          </a:p>
        </p:txBody>
      </p:sp>
      <p:sp>
        <p:nvSpPr>
          <p:cNvPr id="36917" name="Oval 53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3" name="Group 54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36919" name="Picture 5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920" name="Freeform 56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288" y="0"/>
                </a:cxn>
                <a:cxn ang="0">
                  <a:pos x="576" y="336"/>
                </a:cxn>
                <a:cxn ang="0">
                  <a:pos x="864" y="0"/>
                </a:cxn>
                <a:cxn ang="0">
                  <a:pos x="1104" y="336"/>
                </a:cxn>
                <a:cxn ang="0">
                  <a:pos x="1392" y="0"/>
                </a:cxn>
                <a:cxn ang="0">
                  <a:pos x="1632" y="336"/>
                </a:cxn>
                <a:cxn ang="0">
                  <a:pos x="1920" y="0"/>
                </a:cxn>
                <a:cxn ang="0">
                  <a:pos x="2160" y="336"/>
                </a:cxn>
                <a:cxn ang="0">
                  <a:pos x="2448" y="0"/>
                </a:cxn>
                <a:cxn ang="0">
                  <a:pos x="2736" y="336"/>
                </a:cxn>
                <a:cxn ang="0">
                  <a:pos x="3024" y="0"/>
                </a:cxn>
                <a:cxn ang="0">
                  <a:pos x="3264" y="336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6921" name="Oval 57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58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36923" name="AutoShape 59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924" name="AutoShape 60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925" name="AutoShape 61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926" name="Oval 62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27" name="Oval 63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28" name="Oval 64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6929" name="Oval 65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8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9" grpId="0" animBg="1" autoUpdateAnimBg="0"/>
      <p:bldP spid="36887" grpId="0" build="p" autoUpdateAnimBg="0" advAuto="1000"/>
      <p:bldP spid="36888" grpId="0" animBg="1" autoUpdateAnimBg="0"/>
      <p:bldP spid="36889" grpId="0" animBg="1" autoUpdateAnimBg="0"/>
      <p:bldP spid="36890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Template by Bill Arcuri, WCSD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Llama a un amigo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816850" cy="2554288"/>
          </a:xfrm>
        </p:spPr>
        <p:txBody>
          <a:bodyPr/>
          <a:lstStyle/>
          <a:p>
            <a:pPr algn="l"/>
            <a:r>
              <a:rPr lang="en-US" sz="3200"/>
              <a:t>“Bueno…escoge a un amigo para que te ayude a contestar la pregunta .  Tu tienes treinta segundos ”</a:t>
            </a:r>
          </a:p>
        </p:txBody>
      </p:sp>
      <p:sp>
        <p:nvSpPr>
          <p:cNvPr id="25604" name="Rectangle 4">
            <a:hlinkClick r:id="" action="ppaction://hlinkshowjump?jump=lastslideviewed"/>
          </p:cNvPr>
          <p:cNvSpPr>
            <a:spLocks noChangeArrowheads="1"/>
          </p:cNvSpPr>
          <p:nvPr/>
        </p:nvSpPr>
        <p:spPr bwMode="auto">
          <a:xfrm>
            <a:off x="5257800" y="5715000"/>
            <a:ext cx="3441700" cy="892175"/>
          </a:xfrm>
          <a:prstGeom prst="rect">
            <a:avLst/>
          </a:prstGeom>
          <a:solidFill>
            <a:schemeClr val="bg2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>
                <a:solidFill>
                  <a:schemeClr val="tx1"/>
                </a:solidFill>
              </a:rPr>
              <a:t>Regresa  a la</a:t>
            </a:r>
          </a:p>
          <a:p>
            <a:pPr algn="ctr"/>
            <a:r>
              <a:rPr lang="en-US" sz="2800">
                <a:solidFill>
                  <a:schemeClr val="tx1"/>
                </a:solidFill>
              </a:rPr>
              <a:t>pregunta</a:t>
            </a:r>
          </a:p>
        </p:txBody>
      </p:sp>
      <p:sp>
        <p:nvSpPr>
          <p:cNvPr id="25619" name="Line 19"/>
          <p:cNvSpPr>
            <a:spLocks noChangeShapeType="1"/>
          </p:cNvSpPr>
          <p:nvPr/>
        </p:nvSpPr>
        <p:spPr bwMode="auto">
          <a:xfrm>
            <a:off x="685800" y="1600200"/>
            <a:ext cx="7696200" cy="0"/>
          </a:xfrm>
          <a:prstGeom prst="lin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620" name="Group 20"/>
          <p:cNvGrpSpPr>
            <a:grpSpLocks/>
          </p:cNvGrpSpPr>
          <p:nvPr/>
        </p:nvGrpSpPr>
        <p:grpSpPr bwMode="auto">
          <a:xfrm>
            <a:off x="6019800" y="533400"/>
            <a:ext cx="2286000" cy="1260475"/>
            <a:chOff x="3792" y="288"/>
            <a:chExt cx="1440" cy="794"/>
          </a:xfrm>
        </p:grpSpPr>
        <p:sp>
          <p:nvSpPr>
            <p:cNvPr id="25617" name="Oval 17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792" y="288"/>
              <a:ext cx="1440" cy="762"/>
            </a:xfrm>
            <a:prstGeom prst="ellipse">
              <a:avLst/>
            </a:prstGeom>
            <a:solidFill>
              <a:schemeClr val="bg2"/>
            </a:solidFill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5614" name="Group 14"/>
            <p:cNvGrpSpPr>
              <a:grpSpLocks/>
            </p:cNvGrpSpPr>
            <p:nvPr/>
          </p:nvGrpSpPr>
          <p:grpSpPr bwMode="auto">
            <a:xfrm>
              <a:off x="4216" y="376"/>
              <a:ext cx="741" cy="706"/>
              <a:chOff x="1065" y="2492"/>
              <a:chExt cx="420" cy="400"/>
            </a:xfrm>
          </p:grpSpPr>
          <p:pic>
            <p:nvPicPr>
              <p:cNvPr id="25615" name="Picture 1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flipV="1">
                <a:off x="1200" y="2496"/>
                <a:ext cx="285" cy="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5616" name="Freeform 16"/>
              <p:cNvSpPr>
                <a:spLocks/>
              </p:cNvSpPr>
              <p:nvPr/>
            </p:nvSpPr>
            <p:spPr bwMode="auto">
              <a:xfrm rot="2869560" flipH="1" flipV="1">
                <a:off x="889" y="2668"/>
                <a:ext cx="400" cy="47"/>
              </a:xfrm>
              <a:custGeom>
                <a:avLst/>
                <a:gdLst/>
                <a:ahLst/>
                <a:cxnLst>
                  <a:cxn ang="0">
                    <a:pos x="0" y="336"/>
                  </a:cxn>
                  <a:cxn ang="0">
                    <a:pos x="288" y="0"/>
                  </a:cxn>
                  <a:cxn ang="0">
                    <a:pos x="576" y="336"/>
                  </a:cxn>
                  <a:cxn ang="0">
                    <a:pos x="864" y="0"/>
                  </a:cxn>
                  <a:cxn ang="0">
                    <a:pos x="1104" y="336"/>
                  </a:cxn>
                  <a:cxn ang="0">
                    <a:pos x="1392" y="0"/>
                  </a:cxn>
                  <a:cxn ang="0">
                    <a:pos x="1632" y="336"/>
                  </a:cxn>
                  <a:cxn ang="0">
                    <a:pos x="1920" y="0"/>
                  </a:cxn>
                  <a:cxn ang="0">
                    <a:pos x="2160" y="336"/>
                  </a:cxn>
                  <a:cxn ang="0">
                    <a:pos x="2448" y="0"/>
                  </a:cxn>
                  <a:cxn ang="0">
                    <a:pos x="2736" y="336"/>
                  </a:cxn>
                  <a:cxn ang="0">
                    <a:pos x="3024" y="0"/>
                  </a:cxn>
                  <a:cxn ang="0">
                    <a:pos x="3264" y="336"/>
                  </a:cxn>
                </a:cxnLst>
                <a:rect l="0" t="0" r="r" b="b"/>
                <a:pathLst>
                  <a:path w="3264" h="336">
                    <a:moveTo>
                      <a:pt x="0" y="336"/>
                    </a:moveTo>
                    <a:cubicBezTo>
                      <a:pt x="96" y="168"/>
                      <a:pt x="192" y="0"/>
                      <a:pt x="288" y="0"/>
                    </a:cubicBezTo>
                    <a:cubicBezTo>
                      <a:pt x="384" y="0"/>
                      <a:pt x="480" y="336"/>
                      <a:pt x="576" y="336"/>
                    </a:cubicBezTo>
                    <a:cubicBezTo>
                      <a:pt x="672" y="336"/>
                      <a:pt x="776" y="0"/>
                      <a:pt x="864" y="0"/>
                    </a:cubicBezTo>
                    <a:cubicBezTo>
                      <a:pt x="952" y="0"/>
                      <a:pt x="1016" y="336"/>
                      <a:pt x="1104" y="336"/>
                    </a:cubicBezTo>
                    <a:cubicBezTo>
                      <a:pt x="1192" y="336"/>
                      <a:pt x="1304" y="0"/>
                      <a:pt x="1392" y="0"/>
                    </a:cubicBezTo>
                    <a:cubicBezTo>
                      <a:pt x="1480" y="0"/>
                      <a:pt x="1544" y="336"/>
                      <a:pt x="1632" y="336"/>
                    </a:cubicBezTo>
                    <a:cubicBezTo>
                      <a:pt x="1720" y="336"/>
                      <a:pt x="1832" y="0"/>
                      <a:pt x="1920" y="0"/>
                    </a:cubicBezTo>
                    <a:cubicBezTo>
                      <a:pt x="2008" y="0"/>
                      <a:pt x="2072" y="336"/>
                      <a:pt x="2160" y="336"/>
                    </a:cubicBezTo>
                    <a:cubicBezTo>
                      <a:pt x="2248" y="336"/>
                      <a:pt x="2352" y="0"/>
                      <a:pt x="2448" y="0"/>
                    </a:cubicBezTo>
                    <a:cubicBezTo>
                      <a:pt x="2544" y="0"/>
                      <a:pt x="2640" y="336"/>
                      <a:pt x="2736" y="336"/>
                    </a:cubicBezTo>
                    <a:cubicBezTo>
                      <a:pt x="2832" y="336"/>
                      <a:pt x="2936" y="0"/>
                      <a:pt x="3024" y="0"/>
                    </a:cubicBezTo>
                    <a:cubicBezTo>
                      <a:pt x="3112" y="0"/>
                      <a:pt x="3188" y="168"/>
                      <a:pt x="3264" y="336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utoUpdateAnimBg="0" advAuto="0"/>
      <p:bldP spid="25604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Template by Bill Arcuri, WCSD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r>
              <a:rPr lang="en-US" sz="3600"/>
              <a:t>Pregunta a la audiencia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7550" y="2551113"/>
            <a:ext cx="7924800" cy="2859087"/>
          </a:xfrm>
        </p:spPr>
        <p:txBody>
          <a:bodyPr/>
          <a:lstStyle/>
          <a:p>
            <a:pPr algn="l"/>
            <a:r>
              <a:rPr lang="en-US" sz="3200"/>
              <a:t>“Audiencia, necesitamos tu ayuda tambien, te preguntaremos que indiques la respuesta levantando la mano…”</a:t>
            </a:r>
          </a:p>
        </p:txBody>
      </p:sp>
      <p:sp>
        <p:nvSpPr>
          <p:cNvPr id="26643" name="Line 19"/>
          <p:cNvSpPr>
            <a:spLocks noChangeShapeType="1"/>
          </p:cNvSpPr>
          <p:nvPr/>
        </p:nvSpPr>
        <p:spPr bwMode="auto">
          <a:xfrm>
            <a:off x="609600" y="1752600"/>
            <a:ext cx="7924800" cy="0"/>
          </a:xfrm>
          <a:prstGeom prst="lin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45" name="Rectangle 21">
            <a:hlinkClick r:id="" action="ppaction://hlinkshowjump?jump=lastslideviewed"/>
          </p:cNvPr>
          <p:cNvSpPr>
            <a:spLocks noChangeArrowheads="1"/>
          </p:cNvSpPr>
          <p:nvPr/>
        </p:nvSpPr>
        <p:spPr bwMode="auto">
          <a:xfrm>
            <a:off x="5257800" y="5715000"/>
            <a:ext cx="3441700" cy="892175"/>
          </a:xfrm>
          <a:prstGeom prst="rect">
            <a:avLst/>
          </a:prstGeom>
          <a:solidFill>
            <a:schemeClr val="bg2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>
                <a:solidFill>
                  <a:schemeClr val="tx1"/>
                </a:solidFill>
              </a:rPr>
              <a:t>Regresa a la</a:t>
            </a:r>
          </a:p>
          <a:p>
            <a:pPr algn="ctr"/>
            <a:r>
              <a:rPr lang="en-US" sz="2800">
                <a:solidFill>
                  <a:schemeClr val="tx1"/>
                </a:solidFill>
              </a:rPr>
              <a:t>pregunta</a:t>
            </a:r>
          </a:p>
        </p:txBody>
      </p:sp>
      <p:grpSp>
        <p:nvGrpSpPr>
          <p:cNvPr id="26667" name="Group 43"/>
          <p:cNvGrpSpPr>
            <a:grpSpLocks/>
          </p:cNvGrpSpPr>
          <p:nvPr/>
        </p:nvGrpSpPr>
        <p:grpSpPr bwMode="auto">
          <a:xfrm>
            <a:off x="6064250" y="595313"/>
            <a:ext cx="2327275" cy="1266825"/>
            <a:chOff x="3820" y="375"/>
            <a:chExt cx="1466" cy="798"/>
          </a:xfrm>
        </p:grpSpPr>
        <p:sp>
          <p:nvSpPr>
            <p:cNvPr id="26666" name="Oval 42"/>
            <p:cNvSpPr>
              <a:spLocks noChangeArrowheads="1"/>
            </p:cNvSpPr>
            <p:nvPr/>
          </p:nvSpPr>
          <p:spPr bwMode="auto">
            <a:xfrm>
              <a:off x="3822" y="384"/>
              <a:ext cx="1446" cy="786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6665" name="Group 41"/>
            <p:cNvGrpSpPr>
              <a:grpSpLocks/>
            </p:cNvGrpSpPr>
            <p:nvPr/>
          </p:nvGrpSpPr>
          <p:grpSpPr bwMode="auto">
            <a:xfrm>
              <a:off x="3820" y="375"/>
              <a:ext cx="1466" cy="798"/>
              <a:chOff x="3820" y="375"/>
              <a:chExt cx="1411" cy="768"/>
            </a:xfrm>
          </p:grpSpPr>
          <p:grpSp>
            <p:nvGrpSpPr>
              <p:cNvPr id="26651" name="Group 27"/>
              <p:cNvGrpSpPr>
                <a:grpSpLocks/>
              </p:cNvGrpSpPr>
              <p:nvPr/>
            </p:nvGrpSpPr>
            <p:grpSpPr bwMode="auto">
              <a:xfrm>
                <a:off x="3989" y="533"/>
                <a:ext cx="1076" cy="534"/>
                <a:chOff x="3122" y="2628"/>
                <a:chExt cx="622" cy="300"/>
              </a:xfrm>
            </p:grpSpPr>
            <p:sp>
              <p:nvSpPr>
                <p:cNvPr id="26652" name="AutoShape 28"/>
                <p:cNvSpPr>
                  <a:spLocks noChangeArrowheads="1"/>
                </p:cNvSpPr>
                <p:nvPr/>
              </p:nvSpPr>
              <p:spPr bwMode="auto">
                <a:xfrm flipV="1">
                  <a:off x="3549" y="2722"/>
                  <a:ext cx="195" cy="178"/>
                </a:xfrm>
                <a:prstGeom prst="flowChartOffpageConnector">
                  <a:avLst/>
                </a:prstGeom>
                <a:solidFill>
                  <a:schemeClr val="bg2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rot="10800000" wrap="none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653" name="AutoShape 29"/>
                <p:cNvSpPr>
                  <a:spLocks noChangeArrowheads="1"/>
                </p:cNvSpPr>
                <p:nvPr/>
              </p:nvSpPr>
              <p:spPr bwMode="auto">
                <a:xfrm flipV="1">
                  <a:off x="3122" y="2722"/>
                  <a:ext cx="196" cy="178"/>
                </a:xfrm>
                <a:prstGeom prst="flowChartOffpageConnector">
                  <a:avLst/>
                </a:prstGeom>
                <a:solidFill>
                  <a:schemeClr val="bg2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rot="10800000" wrap="none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654" name="AutoShape 30"/>
                <p:cNvSpPr>
                  <a:spLocks noChangeArrowheads="1"/>
                </p:cNvSpPr>
                <p:nvPr/>
              </p:nvSpPr>
              <p:spPr bwMode="auto">
                <a:xfrm flipV="1">
                  <a:off x="3330" y="2736"/>
                  <a:ext cx="201" cy="192"/>
                </a:xfrm>
                <a:prstGeom prst="flowChartOffpageConnector">
                  <a:avLst/>
                </a:prstGeom>
                <a:solidFill>
                  <a:schemeClr val="bg2"/>
                </a:solidFill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rot="10800000" wrap="none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655" name="Oval 31"/>
                <p:cNvSpPr>
                  <a:spLocks noChangeArrowheads="1"/>
                </p:cNvSpPr>
                <p:nvPr/>
              </p:nvSpPr>
              <p:spPr bwMode="auto">
                <a:xfrm>
                  <a:off x="3167" y="2628"/>
                  <a:ext cx="101" cy="88"/>
                </a:xfrm>
                <a:prstGeom prst="ellipse">
                  <a:avLst/>
                </a:prstGeom>
                <a:solidFill>
                  <a:schemeClr val="bg2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656" name="Oval 32"/>
                <p:cNvSpPr>
                  <a:spLocks noChangeArrowheads="1"/>
                </p:cNvSpPr>
                <p:nvPr/>
              </p:nvSpPr>
              <p:spPr bwMode="auto">
                <a:xfrm>
                  <a:off x="3587" y="2631"/>
                  <a:ext cx="102" cy="88"/>
                </a:xfrm>
                <a:prstGeom prst="ellipse">
                  <a:avLst/>
                </a:prstGeom>
                <a:solidFill>
                  <a:schemeClr val="bg2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657" name="Oval 33"/>
                <p:cNvSpPr>
                  <a:spLocks noChangeArrowheads="1"/>
                </p:cNvSpPr>
                <p:nvPr/>
              </p:nvSpPr>
              <p:spPr bwMode="auto">
                <a:xfrm>
                  <a:off x="3378" y="2640"/>
                  <a:ext cx="102" cy="94"/>
                </a:xfrm>
                <a:prstGeom prst="ellipse">
                  <a:avLst/>
                </a:prstGeom>
                <a:solidFill>
                  <a:schemeClr val="bg2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658" name="Oval 34">
                <a:hlinkClick r:id="rId4" action="ppaction://hlinksldjump" highlightClick="1"/>
              </p:cNvPr>
              <p:cNvSpPr>
                <a:spLocks noChangeArrowheads="1"/>
              </p:cNvSpPr>
              <p:nvPr/>
            </p:nvSpPr>
            <p:spPr bwMode="auto">
              <a:xfrm>
                <a:off x="3820" y="375"/>
                <a:ext cx="1411" cy="768"/>
              </a:xfrm>
              <a:prstGeom prst="ellipse">
                <a:avLst/>
              </a:prstGeom>
              <a:noFill/>
              <a:ln w="57150">
                <a:solidFill>
                  <a:srgbClr val="3399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skau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 advAuto="0"/>
      <p:bldP spid="26645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Template by Bill Arcuri, WCSD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772400" cy="1143000"/>
          </a:xfrm>
        </p:spPr>
        <p:txBody>
          <a:bodyPr/>
          <a:lstStyle/>
          <a:p>
            <a:r>
              <a:rPr lang="en-US" sz="3200"/>
              <a:t>Cincuenta- cincuenta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362200"/>
            <a:ext cx="7010400" cy="2590800"/>
          </a:xfrm>
        </p:spPr>
        <p:txBody>
          <a:bodyPr/>
          <a:lstStyle/>
          <a:p>
            <a:pPr algn="l"/>
            <a:r>
              <a:rPr lang="en-US" sz="3200"/>
              <a:t>Tu has pedido que elimine dos de las preguntas , dejando asi dos opciones, la equivocada y la correcta</a:t>
            </a:r>
          </a:p>
        </p:txBody>
      </p:sp>
      <p:sp>
        <p:nvSpPr>
          <p:cNvPr id="29712" name="Line 16"/>
          <p:cNvSpPr>
            <a:spLocks noChangeShapeType="1"/>
          </p:cNvSpPr>
          <p:nvPr/>
        </p:nvSpPr>
        <p:spPr bwMode="auto">
          <a:xfrm>
            <a:off x="838200" y="1752600"/>
            <a:ext cx="7620000" cy="0"/>
          </a:xfrm>
          <a:prstGeom prst="lin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11" name="Oval 15">
            <a:hlinkClick r:id="" action="ppaction://hlinkshowjump?jump=nextslide" highlightClick="1">
              <a:snd r:embed="rId3" name="WHOOSH.WAV"/>
            </a:hlinkClick>
          </p:cNvPr>
          <p:cNvSpPr>
            <a:spLocks noChangeArrowheads="1"/>
          </p:cNvSpPr>
          <p:nvPr/>
        </p:nvSpPr>
        <p:spPr bwMode="auto">
          <a:xfrm>
            <a:off x="5638800" y="501650"/>
            <a:ext cx="2590800" cy="1371600"/>
          </a:xfrm>
          <a:prstGeom prst="ellipse">
            <a:avLst/>
          </a:prstGeom>
          <a:solidFill>
            <a:schemeClr val="bg2"/>
          </a:solidFill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400">
                <a:solidFill>
                  <a:schemeClr val="tx1"/>
                </a:solidFill>
              </a:rPr>
              <a:t>50/50</a:t>
            </a:r>
          </a:p>
        </p:txBody>
      </p:sp>
      <p:sp>
        <p:nvSpPr>
          <p:cNvPr id="29713" name="Rectangle 17">
            <a:hlinkClick r:id="" action="ppaction://hlinkshowjump?jump=lastslideviewed"/>
          </p:cNvPr>
          <p:cNvSpPr>
            <a:spLocks noChangeArrowheads="1"/>
          </p:cNvSpPr>
          <p:nvPr/>
        </p:nvSpPr>
        <p:spPr bwMode="auto">
          <a:xfrm>
            <a:off x="5257800" y="5715000"/>
            <a:ext cx="3441700" cy="892175"/>
          </a:xfrm>
          <a:prstGeom prst="rect">
            <a:avLst/>
          </a:prstGeom>
          <a:solidFill>
            <a:schemeClr val="bg2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>
                <a:solidFill>
                  <a:schemeClr val="tx1"/>
                </a:solidFill>
              </a:rPr>
              <a:t>Regresa a la </a:t>
            </a:r>
          </a:p>
          <a:p>
            <a:pPr algn="ctr"/>
            <a:r>
              <a:rPr lang="en-US" sz="2800">
                <a:solidFill>
                  <a:schemeClr val="tx1"/>
                </a:solidFill>
              </a:rPr>
              <a:t>pregunta</a:t>
            </a:r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 advAuto="0"/>
      <p:bldP spid="29713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Template by Bill Arcuri, WCSD</a:t>
            </a:r>
          </a:p>
        </p:txBody>
      </p:sp>
      <p:sp>
        <p:nvSpPr>
          <p:cNvPr id="23562" name="Rectangle 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Correct</a:t>
            </a:r>
          </a:p>
        </p:txBody>
      </p:sp>
      <p:grpSp>
        <p:nvGrpSpPr>
          <p:cNvPr id="23557" name="Group 5"/>
          <p:cNvGrpSpPr>
            <a:grpSpLocks/>
          </p:cNvGrpSpPr>
          <p:nvPr/>
        </p:nvGrpSpPr>
        <p:grpSpPr bwMode="auto">
          <a:xfrm>
            <a:off x="0" y="247650"/>
            <a:ext cx="9144000" cy="6362700"/>
            <a:chOff x="0" y="926"/>
            <a:chExt cx="5760" cy="2194"/>
          </a:xfrm>
        </p:grpSpPr>
        <p:sp>
          <p:nvSpPr>
            <p:cNvPr id="23558" name="Rectangle 6"/>
            <p:cNvSpPr>
              <a:spLocks noChangeArrowheads="1"/>
            </p:cNvSpPr>
            <p:nvPr/>
          </p:nvSpPr>
          <p:spPr bwMode="auto">
            <a:xfrm>
              <a:off x="0" y="926"/>
              <a:ext cx="5760" cy="2194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59" name="Line 7"/>
            <p:cNvSpPr>
              <a:spLocks noChangeShapeType="1"/>
            </p:cNvSpPr>
            <p:nvPr/>
          </p:nvSpPr>
          <p:spPr bwMode="auto">
            <a:xfrm flipH="1">
              <a:off x="0" y="2035"/>
              <a:ext cx="5760" cy="1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560" name="AutoShape 8"/>
          <p:cNvSpPr>
            <a:spLocks noChangeArrowheads="1"/>
          </p:cNvSpPr>
          <p:nvPr/>
        </p:nvSpPr>
        <p:spPr bwMode="auto">
          <a:xfrm>
            <a:off x="609600" y="2438400"/>
            <a:ext cx="8102600" cy="2049463"/>
          </a:xfrm>
          <a:prstGeom prst="flowChartPreparation">
            <a:avLst/>
          </a:prstGeom>
          <a:solidFill>
            <a:srgbClr val="00CC00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7200"/>
              <a:t>Correcto!</a:t>
            </a:r>
            <a:endParaRPr lang="en-US" sz="7200" b="0">
              <a:latin typeface="Times New Roman" pitchFamily="1" charset="0"/>
            </a:endParaRPr>
          </a:p>
        </p:txBody>
      </p:sp>
      <p:sp>
        <p:nvSpPr>
          <p:cNvPr id="23563" name="Rectangl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48000" y="5505450"/>
            <a:ext cx="3200400" cy="892175"/>
          </a:xfrm>
          <a:prstGeom prst="rect">
            <a:avLst/>
          </a:prstGeom>
          <a:solidFill>
            <a:schemeClr val="bg2"/>
          </a:solidFill>
          <a:ln w="57150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000" dirty="0" err="1">
                <a:solidFill>
                  <a:srgbClr val="00CC00"/>
                </a:solidFill>
              </a:rPr>
              <a:t>Sigue</a:t>
            </a:r>
            <a:r>
              <a:rPr lang="en-US" sz="2000" dirty="0">
                <a:solidFill>
                  <a:srgbClr val="00CC00"/>
                </a:solidFill>
              </a:rPr>
              <a:t> con</a:t>
            </a:r>
          </a:p>
          <a:p>
            <a:pPr algn="ctr"/>
            <a:r>
              <a:rPr lang="en-US" sz="2000" dirty="0">
                <a:solidFill>
                  <a:srgbClr val="00CC00"/>
                </a:solidFill>
              </a:rPr>
              <a:t>La </a:t>
            </a:r>
            <a:r>
              <a:rPr lang="en-US" sz="2000" dirty="0" err="1">
                <a:solidFill>
                  <a:srgbClr val="00CC00"/>
                </a:solidFill>
              </a:rPr>
              <a:t>proxima</a:t>
            </a:r>
            <a:r>
              <a:rPr lang="en-US" sz="2000" dirty="0">
                <a:solidFill>
                  <a:srgbClr val="00CC00"/>
                </a:solidFill>
              </a:rPr>
              <a:t> </a:t>
            </a:r>
            <a:r>
              <a:rPr lang="en-US" sz="2000" dirty="0" err="1">
                <a:solidFill>
                  <a:srgbClr val="00CC00"/>
                </a:solidFill>
              </a:rPr>
              <a:t>pregunta</a:t>
            </a:r>
            <a:endParaRPr lang="en-US" sz="2000" dirty="0">
              <a:solidFill>
                <a:srgbClr val="00CC00"/>
              </a:solidFill>
            </a:endParaRPr>
          </a:p>
        </p:txBody>
      </p:sp>
    </p:spTree>
  </p:cSld>
  <p:clrMapOvr>
    <a:masterClrMapping/>
  </p:clrMapOvr>
  <p:transition spd="slow" advClick="0">
    <p:dissolve/>
    <p:sndAc>
      <p:stSnd>
        <p:snd r:embed="rId3" name="TAD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Template by Bill Arcuri, WCSD</a:t>
            </a:r>
          </a:p>
        </p:txBody>
      </p:sp>
      <p:sp>
        <p:nvSpPr>
          <p:cNvPr id="30728" name="Rectangle 8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Incorrect</a:t>
            </a:r>
          </a:p>
        </p:txBody>
      </p:sp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228600"/>
            <a:ext cx="9144000" cy="6381750"/>
            <a:chOff x="0" y="926"/>
            <a:chExt cx="5760" cy="2194"/>
          </a:xfrm>
        </p:grpSpPr>
        <p:sp>
          <p:nvSpPr>
            <p:cNvPr id="30723" name="Rectangle 3"/>
            <p:cNvSpPr>
              <a:spLocks noChangeArrowheads="1"/>
            </p:cNvSpPr>
            <p:nvPr/>
          </p:nvSpPr>
          <p:spPr bwMode="auto">
            <a:xfrm>
              <a:off x="0" y="926"/>
              <a:ext cx="5760" cy="2194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24" name="Line 4"/>
            <p:cNvSpPr>
              <a:spLocks noChangeShapeType="1"/>
            </p:cNvSpPr>
            <p:nvPr/>
          </p:nvSpPr>
          <p:spPr bwMode="auto">
            <a:xfrm flipH="1">
              <a:off x="0" y="2035"/>
              <a:ext cx="5760" cy="1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AutoShape 5"/>
          <p:cNvSpPr>
            <a:spLocks noChangeArrowheads="1"/>
          </p:cNvSpPr>
          <p:nvPr/>
        </p:nvSpPr>
        <p:spPr bwMode="auto">
          <a:xfrm>
            <a:off x="609600" y="2438400"/>
            <a:ext cx="8102600" cy="2049463"/>
          </a:xfrm>
          <a:prstGeom prst="flowChartPreparation">
            <a:avLst/>
          </a:prstGeom>
          <a:solidFill>
            <a:srgbClr val="FFCC00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800" dirty="0"/>
              <a:t>Lo </a:t>
            </a:r>
            <a:r>
              <a:rPr lang="en-US" sz="4800" dirty="0" err="1"/>
              <a:t>siento</a:t>
            </a:r>
            <a:r>
              <a:rPr lang="en-US" sz="4800" dirty="0"/>
              <a:t>, </a:t>
            </a:r>
            <a:r>
              <a:rPr lang="en-US" sz="4800" dirty="0" err="1" smtClean="0"/>
              <a:t>es</a:t>
            </a:r>
            <a:r>
              <a:rPr lang="en-US" sz="4800" dirty="0" smtClean="0"/>
              <a:t> </a:t>
            </a:r>
            <a:r>
              <a:rPr lang="en-US" sz="4800" dirty="0" err="1"/>
              <a:t>incorrecta</a:t>
            </a:r>
            <a:endParaRPr lang="en-US" sz="4800" dirty="0"/>
          </a:p>
        </p:txBody>
      </p:sp>
      <p:sp>
        <p:nvSpPr>
          <p:cNvPr id="30729" name="Rectangle 9">
            <a:hlinkClick r:id="" action="ppaction://hlinkshowjump?jump=lastslideviewed"/>
          </p:cNvPr>
          <p:cNvSpPr>
            <a:spLocks noChangeArrowheads="1"/>
          </p:cNvSpPr>
          <p:nvPr/>
        </p:nvSpPr>
        <p:spPr bwMode="auto">
          <a:xfrm>
            <a:off x="3048000" y="5524500"/>
            <a:ext cx="3441700" cy="892175"/>
          </a:xfrm>
          <a:prstGeom prst="rect">
            <a:avLst/>
          </a:prstGeom>
          <a:solidFill>
            <a:schemeClr val="bg2"/>
          </a:solidFill>
          <a:ln w="5715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>
                <a:solidFill>
                  <a:srgbClr val="FFCC00"/>
                </a:solidFill>
              </a:rPr>
              <a:t>Regresa a la pregunta</a:t>
            </a:r>
          </a:p>
        </p:txBody>
      </p:sp>
    </p:spTree>
  </p:cSld>
  <p:clrMapOvr>
    <a:masterClrMapping/>
  </p:clrMapOvr>
  <p:transition spd="slow" advClick="0">
    <p:dissolve/>
    <p:sndAc>
      <p:stSnd>
        <p:snd r:embed="rId3" name="alarm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Template by Bill Arcuri, WCSD</a:t>
            </a:r>
          </a:p>
        </p:txBody>
      </p:sp>
      <p:grpSp>
        <p:nvGrpSpPr>
          <p:cNvPr id="20558" name="Group 78"/>
          <p:cNvGrpSpPr>
            <a:grpSpLocks/>
          </p:cNvGrpSpPr>
          <p:nvPr/>
        </p:nvGrpSpPr>
        <p:grpSpPr bwMode="auto">
          <a:xfrm>
            <a:off x="0" y="3500438"/>
            <a:ext cx="9144000" cy="3128962"/>
            <a:chOff x="0" y="2349"/>
            <a:chExt cx="5760" cy="1971"/>
          </a:xfrm>
        </p:grpSpPr>
        <p:sp>
          <p:nvSpPr>
            <p:cNvPr id="20559" name="Rectangle 79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60" name="Line 80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61" name="Line 81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62" name="AutoShape 82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563" name="AutoShape 83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564" name="AutoShape 84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565" name="AutoShape 85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20501" name="AutoShape 2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7041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Principiante</a:t>
            </a:r>
            <a:r>
              <a:rPr lang="en-US" sz="2400" dirty="0" smtClean="0">
                <a:solidFill>
                  <a:srgbClr val="FFCC00"/>
                </a:solidFill>
              </a:rPr>
              <a:t> - </a:t>
            </a:r>
            <a:r>
              <a:rPr lang="en-US" sz="2400" dirty="0" err="1" smtClean="0">
                <a:solidFill>
                  <a:srgbClr val="FFCC00"/>
                </a:solidFill>
              </a:rPr>
              <a:t>Medio</a:t>
            </a:r>
            <a:r>
              <a:rPr lang="en-US" sz="2400" dirty="0" smtClean="0">
                <a:solidFill>
                  <a:srgbClr val="FFCC00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71732" y="730348"/>
            <a:ext cx="7772400" cy="1143000"/>
          </a:xfrm>
        </p:spPr>
        <p:txBody>
          <a:bodyPr/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</a:t>
            </a:r>
            <a:r>
              <a:rPr lang="en-US" sz="3600" dirty="0" err="1" smtClean="0"/>
              <a:t>Puede</a:t>
            </a:r>
            <a:r>
              <a:rPr lang="en-US" sz="3600" dirty="0" smtClean="0"/>
              <a:t> </a:t>
            </a:r>
            <a:r>
              <a:rPr lang="en-US" sz="3600" dirty="0" err="1" smtClean="0"/>
              <a:t>hacer</a:t>
            </a:r>
            <a:r>
              <a:rPr lang="en-US" sz="3600" dirty="0" smtClean="0"/>
              <a:t> o responder </a:t>
            </a:r>
            <a:r>
              <a:rPr lang="en-US" sz="3600" dirty="0" err="1" smtClean="0"/>
              <a:t>preguntas</a:t>
            </a:r>
            <a:r>
              <a:rPr lang="en-US" sz="3600" dirty="0" smtClean="0"/>
              <a:t> </a:t>
            </a:r>
            <a:r>
              <a:rPr lang="en-US" sz="3600" dirty="0" err="1" smtClean="0"/>
              <a:t>sencillas</a:t>
            </a:r>
            <a:r>
              <a:rPr lang="en-US" sz="3600" dirty="0" smtClean="0"/>
              <a:t> </a:t>
            </a:r>
            <a:r>
              <a:rPr lang="en-US" sz="3600" dirty="0" err="1" smtClean="0"/>
              <a:t>acerca</a:t>
            </a:r>
            <a:r>
              <a:rPr lang="en-US" sz="3600" dirty="0" smtClean="0"/>
              <a:t> de </a:t>
            </a:r>
            <a:r>
              <a:rPr lang="en-US" sz="3600" dirty="0" err="1" smtClean="0"/>
              <a:t>temas</a:t>
            </a:r>
            <a:r>
              <a:rPr lang="en-US" sz="3600" dirty="0" smtClean="0"/>
              <a:t> </a:t>
            </a:r>
            <a:r>
              <a:rPr lang="en-US" sz="3600" dirty="0" err="1" smtClean="0"/>
              <a:t>familiares</a:t>
            </a:r>
            <a:r>
              <a:rPr lang="en-US" sz="3600" dirty="0" smtClean="0"/>
              <a:t> </a:t>
            </a:r>
            <a:r>
              <a:rPr lang="en-US" sz="3600" dirty="0" err="1" smtClean="0"/>
              <a:t>usando</a:t>
            </a:r>
            <a:r>
              <a:rPr lang="en-US" sz="3600" dirty="0" smtClean="0"/>
              <a:t> </a:t>
            </a:r>
            <a:r>
              <a:rPr lang="en-US" sz="3600" dirty="0" err="1" smtClean="0"/>
              <a:t>palabras</a:t>
            </a:r>
            <a:r>
              <a:rPr lang="en-US" sz="3600" dirty="0" smtClean="0"/>
              <a:t>, </a:t>
            </a:r>
            <a:r>
              <a:rPr lang="en-US" sz="3600" dirty="0" err="1" smtClean="0"/>
              <a:t>frases</a:t>
            </a:r>
            <a:r>
              <a:rPr lang="en-US" sz="3600" dirty="0" smtClean="0"/>
              <a:t> o </a:t>
            </a:r>
            <a:r>
              <a:rPr lang="en-US" sz="3600" dirty="0" err="1" smtClean="0"/>
              <a:t>expresiones</a:t>
            </a:r>
            <a:r>
              <a:rPr lang="en-US" sz="3600" dirty="0" smtClean="0"/>
              <a:t> </a:t>
            </a:r>
            <a:r>
              <a:rPr lang="en-US" sz="3600" dirty="0" err="1" smtClean="0"/>
              <a:t>memorizadas</a:t>
            </a:r>
            <a:r>
              <a:rPr lang="en-US" sz="3600" dirty="0" smtClean="0"/>
              <a:t>. 	</a:t>
            </a:r>
          </a:p>
        </p:txBody>
      </p:sp>
      <p:sp>
        <p:nvSpPr>
          <p:cNvPr id="20524" name="AutoShape 4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Intermedio</a:t>
            </a:r>
            <a:r>
              <a:rPr lang="en-US" sz="2400" dirty="0" smtClean="0">
                <a:solidFill>
                  <a:srgbClr val="FFCC00"/>
                </a:solidFill>
              </a:rPr>
              <a:t> - </a:t>
            </a:r>
            <a:r>
              <a:rPr lang="en-US" sz="2400" dirty="0" err="1" smtClean="0">
                <a:solidFill>
                  <a:srgbClr val="FFCC00"/>
                </a:solidFill>
              </a:rPr>
              <a:t>Bajo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0525" name="AutoShape 4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79950" y="562927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400" dirty="0" smtClean="0">
                <a:solidFill>
                  <a:srgbClr val="FFCC00"/>
                </a:solidFill>
              </a:rPr>
              <a:t>Avanzado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0526" name="AutoShape 4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5688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Principiante</a:t>
            </a:r>
            <a:r>
              <a:rPr lang="en-US" sz="2400" dirty="0" smtClean="0">
                <a:solidFill>
                  <a:srgbClr val="FFCC00"/>
                </a:solidFill>
              </a:rPr>
              <a:t> - Alto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0490" name="Oval 10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solidFill>
                  <a:schemeClr val="tx1"/>
                </a:solidFill>
              </a:rPr>
              <a:t>50/50</a:t>
            </a:r>
          </a:p>
        </p:txBody>
      </p:sp>
      <p:grpSp>
        <p:nvGrpSpPr>
          <p:cNvPr id="20539" name="Group 59"/>
          <p:cNvGrpSpPr>
            <a:grpSpLocks/>
          </p:cNvGrpSpPr>
          <p:nvPr/>
        </p:nvGrpSpPr>
        <p:grpSpPr bwMode="auto">
          <a:xfrm>
            <a:off x="1981200" y="3810000"/>
            <a:ext cx="666750" cy="635000"/>
            <a:chOff x="1065" y="2492"/>
            <a:chExt cx="420" cy="400"/>
          </a:xfrm>
        </p:grpSpPr>
        <p:pic>
          <p:nvPicPr>
            <p:cNvPr id="20494" name="Picture 1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537" name="Freeform 57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288" y="0"/>
                </a:cxn>
                <a:cxn ang="0">
                  <a:pos x="576" y="336"/>
                </a:cxn>
                <a:cxn ang="0">
                  <a:pos x="864" y="0"/>
                </a:cxn>
                <a:cxn ang="0">
                  <a:pos x="1104" y="336"/>
                </a:cxn>
                <a:cxn ang="0">
                  <a:pos x="1392" y="0"/>
                </a:cxn>
                <a:cxn ang="0">
                  <a:pos x="1632" y="336"/>
                </a:cxn>
                <a:cxn ang="0">
                  <a:pos x="1920" y="0"/>
                </a:cxn>
                <a:cxn ang="0">
                  <a:pos x="2160" y="336"/>
                </a:cxn>
                <a:cxn ang="0">
                  <a:pos x="2448" y="0"/>
                </a:cxn>
                <a:cxn ang="0">
                  <a:pos x="2736" y="336"/>
                </a:cxn>
                <a:cxn ang="0">
                  <a:pos x="3024" y="0"/>
                </a:cxn>
                <a:cxn ang="0">
                  <a:pos x="3264" y="336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492" name="Oval 12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40" name="Text Box 60"/>
          <p:cNvSpPr txBox="1">
            <a:spLocks noChangeArrowheads="1"/>
          </p:cNvSpPr>
          <p:nvPr/>
        </p:nvSpPr>
        <p:spPr bwMode="auto">
          <a:xfrm>
            <a:off x="6096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A</a:t>
            </a:r>
            <a:endParaRPr lang="en-US" sz="2800"/>
          </a:p>
        </p:txBody>
      </p:sp>
      <p:sp>
        <p:nvSpPr>
          <p:cNvPr id="20541" name="Text Box 61"/>
          <p:cNvSpPr txBox="1">
            <a:spLocks noChangeArrowheads="1"/>
          </p:cNvSpPr>
          <p:nvPr/>
        </p:nvSpPr>
        <p:spPr bwMode="auto">
          <a:xfrm>
            <a:off x="6096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C</a:t>
            </a:r>
            <a:endParaRPr lang="en-US" sz="2800"/>
          </a:p>
        </p:txBody>
      </p:sp>
      <p:sp>
        <p:nvSpPr>
          <p:cNvPr id="20542" name="Text Box 62"/>
          <p:cNvSpPr txBox="1">
            <a:spLocks noChangeArrowheads="1"/>
          </p:cNvSpPr>
          <p:nvPr/>
        </p:nvSpPr>
        <p:spPr bwMode="auto">
          <a:xfrm>
            <a:off x="5105400" y="57912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D</a:t>
            </a:r>
            <a:endParaRPr lang="en-US" sz="2800"/>
          </a:p>
        </p:txBody>
      </p:sp>
      <p:sp>
        <p:nvSpPr>
          <p:cNvPr id="20543" name="Text Box 63"/>
          <p:cNvSpPr txBox="1">
            <a:spLocks noChangeArrowheads="1"/>
          </p:cNvSpPr>
          <p:nvPr/>
        </p:nvSpPr>
        <p:spPr bwMode="auto">
          <a:xfrm>
            <a:off x="5105400" y="480060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B</a:t>
            </a:r>
            <a:endParaRPr lang="en-US" sz="2800"/>
          </a:p>
        </p:txBody>
      </p:sp>
      <p:grpSp>
        <p:nvGrpSpPr>
          <p:cNvPr id="20554" name="Group 74"/>
          <p:cNvGrpSpPr>
            <a:grpSpLocks/>
          </p:cNvGrpSpPr>
          <p:nvPr/>
        </p:nvGrpSpPr>
        <p:grpSpPr bwMode="auto">
          <a:xfrm>
            <a:off x="3209925" y="3879850"/>
            <a:ext cx="987425" cy="476250"/>
            <a:chOff x="3122" y="2628"/>
            <a:chExt cx="622" cy="300"/>
          </a:xfrm>
        </p:grpSpPr>
        <p:sp>
          <p:nvSpPr>
            <p:cNvPr id="20546" name="AutoShape 66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547" name="AutoShape 67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548" name="AutoShape 68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550" name="Oval 70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51" name="Oval 71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53" name="Oval 73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552" name="Oval 72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3856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1" grpId="0" animBg="1" autoUpdateAnimBg="0"/>
      <p:bldP spid="20482" grpId="0" build="p" autoUpdateAnimBg="0" advAuto="2000"/>
      <p:bldP spid="20524" grpId="0" animBg="1" autoUpdateAnimBg="0"/>
      <p:bldP spid="20525" grpId="0" animBg="1" autoUpdateAnimBg="0"/>
      <p:bldP spid="20526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Template by Bill </a:t>
            </a:r>
            <a:r>
              <a:rPr lang="en-US" dirty="0" err="1"/>
              <a:t>Arcuri</a:t>
            </a:r>
            <a:r>
              <a:rPr lang="en-US" dirty="0"/>
              <a:t>, WCSD</a:t>
            </a:r>
          </a:p>
        </p:txBody>
      </p:sp>
      <p:grpSp>
        <p:nvGrpSpPr>
          <p:cNvPr id="37955" name="Group 67"/>
          <p:cNvGrpSpPr>
            <a:grpSpLocks/>
          </p:cNvGrpSpPr>
          <p:nvPr/>
        </p:nvGrpSpPr>
        <p:grpSpPr bwMode="auto">
          <a:xfrm>
            <a:off x="0" y="3481388"/>
            <a:ext cx="9144000" cy="3128962"/>
            <a:chOff x="0" y="2349"/>
            <a:chExt cx="5760" cy="1971"/>
          </a:xfrm>
        </p:grpSpPr>
        <p:sp>
          <p:nvSpPr>
            <p:cNvPr id="37956" name="Rectangle 68"/>
            <p:cNvSpPr>
              <a:spLocks noChangeArrowheads="1"/>
            </p:cNvSpPr>
            <p:nvPr/>
          </p:nvSpPr>
          <p:spPr bwMode="auto">
            <a:xfrm>
              <a:off x="0" y="2349"/>
              <a:ext cx="5760" cy="1971"/>
            </a:xfrm>
            <a:prstGeom prst="rect">
              <a:avLst/>
            </a:prstGeom>
            <a:gradFill rotWithShape="0">
              <a:gsLst>
                <a:gs pos="0">
                  <a:srgbClr val="808080"/>
                </a:gs>
                <a:gs pos="100000">
                  <a:srgbClr val="292929"/>
                </a:gs>
              </a:gsLst>
              <a:path path="shape">
                <a:fillToRect l="50000" t="50000" r="50000" b="50000"/>
              </a:path>
            </a:gra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57" name="Line 69"/>
            <p:cNvSpPr>
              <a:spLocks noChangeShapeType="1"/>
            </p:cNvSpPr>
            <p:nvPr/>
          </p:nvSpPr>
          <p:spPr bwMode="auto">
            <a:xfrm>
              <a:off x="0" y="331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58" name="Line 70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57150">
              <a:solidFill>
                <a:srgbClr val="3399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59" name="AutoShape 71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" y="3023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960" name="AutoShape 72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3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961" name="AutoShape 73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48" y="3690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962" name="AutoShape 74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2956" y="3022"/>
              <a:ext cx="2688" cy="576"/>
            </a:xfrm>
            <a:prstGeom prst="flowChartPreparation">
              <a:avLst/>
            </a:prstGeom>
            <a:solidFill>
              <a:schemeClr val="bg1"/>
            </a:solidFill>
            <a:ln w="57150">
              <a:solidFill>
                <a:srgbClr val="3399FF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37943" name="Group 55"/>
          <p:cNvGrpSpPr>
            <a:grpSpLocks/>
          </p:cNvGrpSpPr>
          <p:nvPr/>
        </p:nvGrpSpPr>
        <p:grpSpPr bwMode="auto">
          <a:xfrm>
            <a:off x="1981200" y="3790950"/>
            <a:ext cx="666750" cy="635000"/>
            <a:chOff x="1065" y="2492"/>
            <a:chExt cx="420" cy="400"/>
          </a:xfrm>
        </p:grpSpPr>
        <p:pic>
          <p:nvPicPr>
            <p:cNvPr id="37944" name="Picture 5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V="1">
              <a:off x="1200" y="2496"/>
              <a:ext cx="285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7945" name="Freeform 57"/>
            <p:cNvSpPr>
              <a:spLocks/>
            </p:cNvSpPr>
            <p:nvPr/>
          </p:nvSpPr>
          <p:spPr bwMode="auto">
            <a:xfrm rot="2869560" flipH="1" flipV="1">
              <a:off x="889" y="2668"/>
              <a:ext cx="400" cy="47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288" y="0"/>
                </a:cxn>
                <a:cxn ang="0">
                  <a:pos x="576" y="336"/>
                </a:cxn>
                <a:cxn ang="0">
                  <a:pos x="864" y="0"/>
                </a:cxn>
                <a:cxn ang="0">
                  <a:pos x="1104" y="336"/>
                </a:cxn>
                <a:cxn ang="0">
                  <a:pos x="1392" y="0"/>
                </a:cxn>
                <a:cxn ang="0">
                  <a:pos x="1632" y="336"/>
                </a:cxn>
                <a:cxn ang="0">
                  <a:pos x="1920" y="0"/>
                </a:cxn>
                <a:cxn ang="0">
                  <a:pos x="2160" y="336"/>
                </a:cxn>
                <a:cxn ang="0">
                  <a:pos x="2448" y="0"/>
                </a:cxn>
                <a:cxn ang="0">
                  <a:pos x="2736" y="336"/>
                </a:cxn>
                <a:cxn ang="0">
                  <a:pos x="3024" y="0"/>
                </a:cxn>
                <a:cxn ang="0">
                  <a:pos x="3264" y="336"/>
                </a:cxn>
              </a:cxnLst>
              <a:rect l="0" t="0" r="r" b="b"/>
              <a:pathLst>
                <a:path w="3264" h="336">
                  <a:moveTo>
                    <a:pt x="0" y="336"/>
                  </a:moveTo>
                  <a:cubicBezTo>
                    <a:pt x="96" y="168"/>
                    <a:pt x="192" y="0"/>
                    <a:pt x="288" y="0"/>
                  </a:cubicBezTo>
                  <a:cubicBezTo>
                    <a:pt x="384" y="0"/>
                    <a:pt x="480" y="336"/>
                    <a:pt x="576" y="336"/>
                  </a:cubicBezTo>
                  <a:cubicBezTo>
                    <a:pt x="672" y="336"/>
                    <a:pt x="776" y="0"/>
                    <a:pt x="864" y="0"/>
                  </a:cubicBezTo>
                  <a:cubicBezTo>
                    <a:pt x="952" y="0"/>
                    <a:pt x="1016" y="336"/>
                    <a:pt x="1104" y="336"/>
                  </a:cubicBezTo>
                  <a:cubicBezTo>
                    <a:pt x="1192" y="336"/>
                    <a:pt x="1304" y="0"/>
                    <a:pt x="1392" y="0"/>
                  </a:cubicBezTo>
                  <a:cubicBezTo>
                    <a:pt x="1480" y="0"/>
                    <a:pt x="1544" y="336"/>
                    <a:pt x="1632" y="336"/>
                  </a:cubicBezTo>
                  <a:cubicBezTo>
                    <a:pt x="1720" y="336"/>
                    <a:pt x="1832" y="0"/>
                    <a:pt x="1920" y="0"/>
                  </a:cubicBezTo>
                  <a:cubicBezTo>
                    <a:pt x="2008" y="0"/>
                    <a:pt x="2072" y="336"/>
                    <a:pt x="2160" y="336"/>
                  </a:cubicBezTo>
                  <a:cubicBezTo>
                    <a:pt x="2248" y="336"/>
                    <a:pt x="2352" y="0"/>
                    <a:pt x="2448" y="0"/>
                  </a:cubicBezTo>
                  <a:cubicBezTo>
                    <a:pt x="2544" y="0"/>
                    <a:pt x="2640" y="336"/>
                    <a:pt x="2736" y="336"/>
                  </a:cubicBezTo>
                  <a:cubicBezTo>
                    <a:pt x="2832" y="336"/>
                    <a:pt x="2936" y="0"/>
                    <a:pt x="3024" y="0"/>
                  </a:cubicBezTo>
                  <a:cubicBezTo>
                    <a:pt x="3112" y="0"/>
                    <a:pt x="3188" y="168"/>
                    <a:pt x="3264" y="3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7947" name="Group 59"/>
          <p:cNvGrpSpPr>
            <a:grpSpLocks/>
          </p:cNvGrpSpPr>
          <p:nvPr/>
        </p:nvGrpSpPr>
        <p:grpSpPr bwMode="auto">
          <a:xfrm>
            <a:off x="3209925" y="3860800"/>
            <a:ext cx="987425" cy="476250"/>
            <a:chOff x="3122" y="2628"/>
            <a:chExt cx="622" cy="300"/>
          </a:xfrm>
        </p:grpSpPr>
        <p:sp>
          <p:nvSpPr>
            <p:cNvPr id="37948" name="AutoShape 60"/>
            <p:cNvSpPr>
              <a:spLocks noChangeArrowheads="1"/>
            </p:cNvSpPr>
            <p:nvPr/>
          </p:nvSpPr>
          <p:spPr bwMode="auto">
            <a:xfrm flipV="1">
              <a:off x="3549" y="2722"/>
              <a:ext cx="195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949" name="AutoShape 61"/>
            <p:cNvSpPr>
              <a:spLocks noChangeArrowheads="1"/>
            </p:cNvSpPr>
            <p:nvPr/>
          </p:nvSpPr>
          <p:spPr bwMode="auto">
            <a:xfrm flipV="1">
              <a:off x="3122" y="2722"/>
              <a:ext cx="196" cy="178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950" name="AutoShape 62"/>
            <p:cNvSpPr>
              <a:spLocks noChangeArrowheads="1"/>
            </p:cNvSpPr>
            <p:nvPr/>
          </p:nvSpPr>
          <p:spPr bwMode="auto">
            <a:xfrm flipV="1">
              <a:off x="3330" y="2736"/>
              <a:ext cx="201" cy="192"/>
            </a:xfrm>
            <a:prstGeom prst="flowChartOffpageConnector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951" name="Oval 63"/>
            <p:cNvSpPr>
              <a:spLocks noChangeArrowheads="1"/>
            </p:cNvSpPr>
            <p:nvPr/>
          </p:nvSpPr>
          <p:spPr bwMode="auto">
            <a:xfrm>
              <a:off x="3167" y="2628"/>
              <a:ext cx="101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52" name="Oval 64"/>
            <p:cNvSpPr>
              <a:spLocks noChangeArrowheads="1"/>
            </p:cNvSpPr>
            <p:nvPr/>
          </p:nvSpPr>
          <p:spPr bwMode="auto">
            <a:xfrm>
              <a:off x="3587" y="2631"/>
              <a:ext cx="102" cy="8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53" name="Oval 65"/>
            <p:cNvSpPr>
              <a:spLocks noChangeArrowheads="1"/>
            </p:cNvSpPr>
            <p:nvPr/>
          </p:nvSpPr>
          <p:spPr bwMode="auto">
            <a:xfrm>
              <a:off x="3378" y="2640"/>
              <a:ext cx="102" cy="9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7903" name="AutoShape 1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363" y="4551363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Intermedio</a:t>
            </a:r>
            <a:r>
              <a:rPr lang="en-US" sz="2400" dirty="0" smtClean="0">
                <a:solidFill>
                  <a:srgbClr val="FFCC00"/>
                </a:solidFill>
              </a:rPr>
              <a:t> - </a:t>
            </a:r>
            <a:r>
              <a:rPr lang="en-US" sz="2400" dirty="0" err="1" smtClean="0">
                <a:solidFill>
                  <a:srgbClr val="FFCC00"/>
                </a:solidFill>
              </a:rPr>
              <a:t>Bajo</a:t>
            </a:r>
            <a:endParaRPr lang="en-US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37911" name="Rectangle 2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z="3600" dirty="0" err="1" smtClean="0"/>
              <a:t>Comprende</a:t>
            </a:r>
            <a:r>
              <a:rPr lang="en-US" sz="3600" dirty="0" smtClean="0"/>
              <a:t> </a:t>
            </a:r>
            <a:r>
              <a:rPr lang="en-US" sz="3600" dirty="0" err="1" smtClean="0"/>
              <a:t>algunas</a:t>
            </a:r>
            <a:r>
              <a:rPr lang="en-US" sz="3600" dirty="0" smtClean="0"/>
              <a:t> </a:t>
            </a:r>
            <a:r>
              <a:rPr lang="en-US" sz="3600" dirty="0" err="1" smtClean="0"/>
              <a:t>palabras</a:t>
            </a:r>
            <a:r>
              <a:rPr lang="en-US" sz="3600" dirty="0" smtClean="0"/>
              <a:t> o </a:t>
            </a:r>
            <a:r>
              <a:rPr lang="en-US" sz="3600" dirty="0" err="1" smtClean="0"/>
              <a:t>expresiones</a:t>
            </a:r>
            <a:r>
              <a:rPr lang="en-US" sz="3600" dirty="0" smtClean="0"/>
              <a:t> </a:t>
            </a:r>
            <a:r>
              <a:rPr lang="en-US" sz="3600" dirty="0" err="1" smtClean="0"/>
              <a:t>comunes</a:t>
            </a:r>
            <a:r>
              <a:rPr lang="en-US" sz="3600" dirty="0" smtClean="0"/>
              <a:t>, </a:t>
            </a:r>
            <a:r>
              <a:rPr lang="en-US" sz="3600" dirty="0" err="1" smtClean="0"/>
              <a:t>como</a:t>
            </a:r>
            <a:r>
              <a:rPr lang="en-US" sz="3600" dirty="0" smtClean="0"/>
              <a:t> </a:t>
            </a:r>
            <a:r>
              <a:rPr lang="en-US" sz="3600" i="1" dirty="0" smtClean="0"/>
              <a:t>gracias</a:t>
            </a:r>
            <a:r>
              <a:rPr lang="en-US" sz="3600" dirty="0" smtClean="0"/>
              <a:t> o </a:t>
            </a:r>
            <a:r>
              <a:rPr lang="en-US" sz="3600" i="1" dirty="0" err="1" smtClean="0"/>
              <a:t>por</a:t>
            </a:r>
            <a:r>
              <a:rPr lang="en-US" sz="3600" i="1" dirty="0" smtClean="0"/>
              <a:t> favor</a:t>
            </a:r>
            <a:r>
              <a:rPr lang="en-US" sz="3600" dirty="0" smtClean="0"/>
              <a:t>. 	</a:t>
            </a:r>
          </a:p>
        </p:txBody>
      </p:sp>
      <p:sp>
        <p:nvSpPr>
          <p:cNvPr id="37912" name="AutoShape 2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075" y="5610225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err="1" smtClean="0">
                <a:solidFill>
                  <a:srgbClr val="FFCC00"/>
                </a:solidFill>
              </a:rPr>
              <a:t>Avanzado</a:t>
            </a:r>
            <a:endParaRPr lang="en-US" sz="2800" dirty="0">
              <a:solidFill>
                <a:srgbClr val="FFCC00"/>
              </a:solidFill>
            </a:endParaRPr>
          </a:p>
        </p:txBody>
      </p:sp>
      <p:sp>
        <p:nvSpPr>
          <p:cNvPr id="37913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66095" y="5610226"/>
            <a:ext cx="4267200" cy="91440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err="1" smtClean="0">
                <a:solidFill>
                  <a:srgbClr val="FFCC00"/>
                </a:solidFill>
              </a:rPr>
              <a:t>Principiante</a:t>
            </a:r>
            <a:r>
              <a:rPr lang="en-US" sz="2400" dirty="0" smtClean="0">
                <a:solidFill>
                  <a:srgbClr val="FFCC00"/>
                </a:solidFill>
              </a:rPr>
              <a:t> - </a:t>
            </a:r>
            <a:r>
              <a:rPr lang="en-US" sz="2400" dirty="0" err="1" smtClean="0">
                <a:solidFill>
                  <a:srgbClr val="FFCC00"/>
                </a:solidFill>
              </a:rPr>
              <a:t>Bajo</a:t>
            </a:r>
            <a:endParaRPr lang="en-US" sz="2400" dirty="0" smtClean="0">
              <a:solidFill>
                <a:schemeClr val="tx2"/>
              </a:solidFill>
            </a:endParaRPr>
          </a:p>
        </p:txBody>
      </p:sp>
      <p:sp>
        <p:nvSpPr>
          <p:cNvPr id="37914" name="AutoShape 26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92650" y="4405745"/>
            <a:ext cx="4267200" cy="1058430"/>
          </a:xfrm>
          <a:prstGeom prst="flowChartPreparation">
            <a:avLst/>
          </a:prstGeom>
          <a:solidFill>
            <a:schemeClr val="bg1"/>
          </a:solidFill>
          <a:ln w="5715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800" dirty="0" smtClean="0">
                <a:solidFill>
                  <a:schemeClr val="tx2"/>
                </a:solidFill>
              </a:rPr>
              <a:t>Principiante - Alto</a:t>
            </a:r>
            <a:endParaRPr lang="en-US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37922" name="Text Box 34"/>
          <p:cNvSpPr txBox="1">
            <a:spLocks noChangeArrowheads="1"/>
          </p:cNvSpPr>
          <p:nvPr/>
        </p:nvSpPr>
        <p:spPr bwMode="auto">
          <a:xfrm>
            <a:off x="609600" y="478155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A</a:t>
            </a:r>
            <a:endParaRPr lang="en-US" sz="2800"/>
          </a:p>
        </p:txBody>
      </p:sp>
      <p:sp>
        <p:nvSpPr>
          <p:cNvPr id="37923" name="Text Box 35"/>
          <p:cNvSpPr txBox="1">
            <a:spLocks noChangeArrowheads="1"/>
          </p:cNvSpPr>
          <p:nvPr/>
        </p:nvSpPr>
        <p:spPr bwMode="auto">
          <a:xfrm>
            <a:off x="609600" y="577215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C</a:t>
            </a:r>
            <a:endParaRPr lang="en-US" sz="2800"/>
          </a:p>
        </p:txBody>
      </p:sp>
      <p:sp>
        <p:nvSpPr>
          <p:cNvPr id="37924" name="Text Box 36"/>
          <p:cNvSpPr txBox="1">
            <a:spLocks noChangeArrowheads="1"/>
          </p:cNvSpPr>
          <p:nvPr/>
        </p:nvSpPr>
        <p:spPr bwMode="auto">
          <a:xfrm>
            <a:off x="5105400" y="577215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D</a:t>
            </a:r>
            <a:endParaRPr lang="en-US" sz="2800"/>
          </a:p>
        </p:txBody>
      </p:sp>
      <p:sp>
        <p:nvSpPr>
          <p:cNvPr id="37925" name="Text Box 37"/>
          <p:cNvSpPr txBox="1">
            <a:spLocks noChangeArrowheads="1"/>
          </p:cNvSpPr>
          <p:nvPr/>
        </p:nvSpPr>
        <p:spPr bwMode="auto">
          <a:xfrm>
            <a:off x="5105400" y="4781550"/>
            <a:ext cx="441325" cy="5191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>
                <a:solidFill>
                  <a:srgbClr val="FFCC00"/>
                </a:solidFill>
              </a:rPr>
              <a:t>B</a:t>
            </a:r>
            <a:endParaRPr lang="en-US" sz="2800"/>
          </a:p>
        </p:txBody>
      </p:sp>
      <p:sp>
        <p:nvSpPr>
          <p:cNvPr id="37942" name="Oval 54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371951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solidFill>
                  <a:schemeClr val="tx1"/>
                </a:solidFill>
              </a:rPr>
              <a:t>50/50</a:t>
            </a:r>
          </a:p>
        </p:txBody>
      </p:sp>
      <p:sp>
        <p:nvSpPr>
          <p:cNvPr id="37946" name="Oval 58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00200" y="371951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54" name="Oval 66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4350" y="3719513"/>
            <a:ext cx="1295400" cy="685800"/>
          </a:xfrm>
          <a:prstGeom prst="ellips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63" name="Text Box 75"/>
          <p:cNvSpPr txBox="1">
            <a:spLocks noChangeArrowheads="1"/>
          </p:cNvSpPr>
          <p:nvPr/>
        </p:nvSpPr>
        <p:spPr bwMode="auto">
          <a:xfrm>
            <a:off x="822325" y="5548313"/>
            <a:ext cx="1385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slow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hinking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03" grpId="0" animBg="1" autoUpdateAnimBg="0"/>
      <p:bldP spid="37911" grpId="0" build="p" autoUpdateAnimBg="0" advAuto="1000"/>
      <p:bldP spid="37912" grpId="0" animBg="1" autoUpdateAnimBg="0"/>
      <p:bldP spid="37913" grpId="0" animBg="1" autoUpdateAnimBg="0"/>
      <p:bldP spid="37914" grpId="0" animBg="1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00"/>
      </a:lt2>
      <a:accent1>
        <a:srgbClr val="FF9900"/>
      </a:accent1>
      <a:accent2>
        <a:srgbClr val="00FFFF"/>
      </a:accent2>
      <a:accent3>
        <a:srgbClr val="AAAAAA"/>
      </a:accent3>
      <a:accent4>
        <a:srgbClr val="DADADA"/>
      </a:accent4>
      <a:accent5>
        <a:srgbClr val="FFCAAA"/>
      </a:accent5>
      <a:accent6>
        <a:srgbClr val="00E7E7"/>
      </a:accent6>
      <a:hlink>
        <a:srgbClr val="FF9933"/>
      </a:hlink>
      <a:folHlink>
        <a:srgbClr val="FFFFF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1628</TotalTime>
  <Words>692</Words>
  <Application>Microsoft Office PowerPoint</Application>
  <PresentationFormat>On-screen Show (4:3)</PresentationFormat>
  <Paragraphs>244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¿Quién quiere ser millonario?</vt:lpstr>
      <vt:lpstr>Niveles de competencia lingüística (ACTFL)</vt:lpstr>
      <vt:lpstr>Llama a un amigo</vt:lpstr>
      <vt:lpstr>Pregunta a la audiencia</vt:lpstr>
      <vt:lpstr>Cincuenta- cincuenta</vt:lpstr>
      <vt:lpstr>Correct</vt:lpstr>
      <vt:lpstr>Incorrect</vt:lpstr>
      <vt:lpstr>  Puede hacer o responder preguntas sencillas acerca de temas familiares usando palabras, frases o expresiones memorizadas.  </vt:lpstr>
      <vt:lpstr>Comprende algunas palabras o expresiones comunes, como gracias o por favor.  </vt:lpstr>
      <vt:lpstr>Puede seguir instrucciones escritas cortas con gráficos de apoyo.  </vt:lpstr>
      <vt:lpstr>Puede explicar su punto de vista sobre una cuestión de interés, proporcionando ventajas y desventajas de varias opciones.</vt:lpstr>
      <vt:lpstr>  Puede empezar, mantener y completar una conversación sobre diferentes temas que le son familiares.  </vt:lpstr>
      <vt:lpstr>Puede presentarse a otras personas.  </vt:lpstr>
      <vt:lpstr>Puede comprender la idea principal y algunos detalles en mensajes y anuncios relacionados con temas que le son familiares.  </vt:lpstr>
      <vt:lpstr>Puede describir y explicar experiencias personales con algunos detalles, y expresar su reacción, todo ello usando oraciones conectadas.   </vt:lpstr>
      <vt:lpstr> Puede mantener una comunicación con otras personas sobre situaciones de la vida diaria usando un lenguaje básico.  </vt:lpstr>
      <vt:lpstr>  Puede discutir sobre temas familiares en otras disciplinas como geografía, historia, música, arte, matemáticas, ciencias, o literatura.  </vt:lpstr>
      <vt:lpstr> Puede buscar y usar información para un uso prático.  </vt:lpstr>
      <vt:lpstr>Puede escribir usando un estilo, lenguaje y tono apropiado para el público yel propósito de la presentación.  </vt:lpstr>
      <vt:lpstr>Puede dar instrucciones básicas acerca de cómo hacer algo usando oraciones sencillas.</vt:lpstr>
      <vt:lpstr>Puede comprender la idea principaI y muchos detalles de textos con vocabulario no familiar al leer por placer.</vt:lpstr>
      <vt:lpstr>Puede comprender parte de lo que la gente dice en una conversación si hablan sobre temas que le son familiares.  </vt:lpstr>
    </vt:vector>
  </TitlesOfParts>
  <Company>wcsd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wcsd</dc:creator>
  <cp:lastModifiedBy>Tunzi</cp:lastModifiedBy>
  <cp:revision>99</cp:revision>
  <dcterms:created xsi:type="dcterms:W3CDTF">2000-09-01T19:51:19Z</dcterms:created>
  <dcterms:modified xsi:type="dcterms:W3CDTF">2013-07-07T08:17:33Z</dcterms:modified>
</cp:coreProperties>
</file>